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8"/>
  </p:notesMasterIdLst>
  <p:sldIdLst>
    <p:sldId id="257" r:id="rId2"/>
    <p:sldId id="258" r:id="rId3"/>
    <p:sldId id="259" r:id="rId4"/>
    <p:sldId id="260" r:id="rId5"/>
    <p:sldId id="262" r:id="rId6"/>
    <p:sldId id="261" r:id="rId7"/>
    <p:sldId id="264" r:id="rId8"/>
    <p:sldId id="265" r:id="rId9"/>
    <p:sldId id="266" r:id="rId10"/>
    <p:sldId id="268" r:id="rId11"/>
    <p:sldId id="269" r:id="rId12"/>
    <p:sldId id="270" r:id="rId13"/>
    <p:sldId id="271" r:id="rId14"/>
    <p:sldId id="272" r:id="rId15"/>
    <p:sldId id="294" r:id="rId16"/>
    <p:sldId id="274" r:id="rId17"/>
    <p:sldId id="275" r:id="rId18"/>
    <p:sldId id="276" r:id="rId19"/>
    <p:sldId id="277" r:id="rId20"/>
    <p:sldId id="278" r:id="rId21"/>
    <p:sldId id="279" r:id="rId22"/>
    <p:sldId id="280" r:id="rId23"/>
    <p:sldId id="281" r:id="rId24"/>
    <p:sldId id="282" r:id="rId25"/>
    <p:sldId id="284" r:id="rId26"/>
    <p:sldId id="285" r:id="rId27"/>
    <p:sldId id="286" r:id="rId28"/>
    <p:sldId id="287" r:id="rId29"/>
    <p:sldId id="289" r:id="rId30"/>
    <p:sldId id="288" r:id="rId31"/>
    <p:sldId id="290" r:id="rId32"/>
    <p:sldId id="291" r:id="rId33"/>
    <p:sldId id="292" r:id="rId34"/>
    <p:sldId id="293" r:id="rId35"/>
    <p:sldId id="295"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ffdb90a35c803d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22D"/>
    <a:srgbClr val="EE8640"/>
    <a:srgbClr val="FF6600"/>
    <a:srgbClr val="E47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varScale="1">
        <p:scale>
          <a:sx n="88" d="100"/>
          <a:sy n="88" d="100"/>
        </p:scale>
        <p:origin x="643"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9B00C-699F-4FC1-A879-91FB4F879AF5}" type="doc">
      <dgm:prSet loTypeId="urn:microsoft.com/office/officeart/2005/8/layout/hierarchy6" loCatId="hierarchy" qsTypeId="urn:microsoft.com/office/officeart/2005/8/quickstyle/simple3" qsCatId="simple" csTypeId="urn:microsoft.com/office/officeart/2005/8/colors/colorful5" csCatId="colorful" phldr="1"/>
      <dgm:spPr/>
      <dgm:t>
        <a:bodyPr/>
        <a:lstStyle/>
        <a:p>
          <a:endParaRPr lang="en-AU"/>
        </a:p>
      </dgm:t>
    </dgm:pt>
    <dgm:pt modelId="{507F6243-9D5D-4926-88E7-A3746037DDD1}">
      <dgm:prSet phldrT="[Text]"/>
      <dgm:spPr/>
      <dgm:t>
        <a:bodyPr/>
        <a:lstStyle/>
        <a:p>
          <a:r>
            <a:rPr lang="en-US" dirty="0" smtClean="0">
              <a:latin typeface="Oxygen" panose="02000503000000000000" pitchFamily="2" charset="0"/>
            </a:rPr>
            <a:t>ARGUMENTS</a:t>
          </a:r>
          <a:endParaRPr lang="en-AU" dirty="0">
            <a:latin typeface="Oxygen" panose="02000503000000000000" pitchFamily="2" charset="0"/>
          </a:endParaRPr>
        </a:p>
      </dgm:t>
    </dgm:pt>
    <dgm:pt modelId="{E42E69A2-527E-4FA4-9DBD-031AF89E54A7}" type="parTrans" cxnId="{8BDFE643-46B0-41C8-B2A6-5CA44D6F6A2D}">
      <dgm:prSet/>
      <dgm:spPr/>
      <dgm:t>
        <a:bodyPr/>
        <a:lstStyle/>
        <a:p>
          <a:endParaRPr lang="en-AU"/>
        </a:p>
      </dgm:t>
    </dgm:pt>
    <dgm:pt modelId="{BF4C29B1-5A3F-49EC-8BC2-7B97DB387AD1}" type="sibTrans" cxnId="{8BDFE643-46B0-41C8-B2A6-5CA44D6F6A2D}">
      <dgm:prSet/>
      <dgm:spPr/>
      <dgm:t>
        <a:bodyPr/>
        <a:lstStyle/>
        <a:p>
          <a:endParaRPr lang="en-AU"/>
        </a:p>
      </dgm:t>
    </dgm:pt>
    <dgm:pt modelId="{48FDA88E-48FB-4C4E-8EAF-6675B7FC725D}">
      <dgm:prSet phldrT="[Text]"/>
      <dgm:spPr/>
      <dgm:t>
        <a:bodyPr/>
        <a:lstStyle/>
        <a:p>
          <a:r>
            <a:rPr lang="en-US" dirty="0" smtClean="0">
              <a:latin typeface="Oxygen" panose="02000503000000000000" pitchFamily="2" charset="0"/>
            </a:rPr>
            <a:t>ACTUAL</a:t>
          </a:r>
          <a:endParaRPr lang="en-AU" dirty="0">
            <a:latin typeface="Oxygen" panose="02000503000000000000" pitchFamily="2" charset="0"/>
          </a:endParaRPr>
        </a:p>
      </dgm:t>
    </dgm:pt>
    <dgm:pt modelId="{E2412668-ADA0-4A6B-9DEB-8A4B8B80D01D}" type="parTrans" cxnId="{6DB1A538-9410-4EF6-93C9-CBB1C91FE69D}">
      <dgm:prSet/>
      <dgm:spPr/>
      <dgm:t>
        <a:bodyPr/>
        <a:lstStyle/>
        <a:p>
          <a:endParaRPr lang="en-AU"/>
        </a:p>
      </dgm:t>
    </dgm:pt>
    <dgm:pt modelId="{0F3DFA5E-0205-42E0-A1F2-7D2F8A135354}" type="sibTrans" cxnId="{6DB1A538-9410-4EF6-93C9-CBB1C91FE69D}">
      <dgm:prSet/>
      <dgm:spPr/>
      <dgm:t>
        <a:bodyPr/>
        <a:lstStyle/>
        <a:p>
          <a:endParaRPr lang="en-AU"/>
        </a:p>
      </dgm:t>
    </dgm:pt>
    <dgm:pt modelId="{2C13BCA5-8A9A-477C-9385-F3B83343F9D7}">
      <dgm:prSet phldrT="[Text]"/>
      <dgm:spPr/>
      <dgm:t>
        <a:bodyPr/>
        <a:lstStyle/>
        <a:p>
          <a:r>
            <a:rPr lang="en-US" dirty="0" smtClean="0">
              <a:latin typeface="Oxygen" panose="02000503000000000000" pitchFamily="2" charset="0"/>
            </a:rPr>
            <a:t>DEFAULT</a:t>
          </a:r>
          <a:endParaRPr lang="en-AU" dirty="0">
            <a:latin typeface="Oxygen" panose="02000503000000000000" pitchFamily="2" charset="0"/>
          </a:endParaRPr>
        </a:p>
      </dgm:t>
    </dgm:pt>
    <dgm:pt modelId="{3D7EE15E-F4DF-4B28-AB9D-8569187BA3EC}" type="parTrans" cxnId="{274A25E3-E160-4CA7-B931-FFF9F1D55D07}">
      <dgm:prSet/>
      <dgm:spPr/>
      <dgm:t>
        <a:bodyPr/>
        <a:lstStyle/>
        <a:p>
          <a:endParaRPr lang="en-AU"/>
        </a:p>
      </dgm:t>
    </dgm:pt>
    <dgm:pt modelId="{643BCEFA-989D-484D-994F-179A6AC7E367}" type="sibTrans" cxnId="{274A25E3-E160-4CA7-B931-FFF9F1D55D07}">
      <dgm:prSet/>
      <dgm:spPr/>
      <dgm:t>
        <a:bodyPr/>
        <a:lstStyle/>
        <a:p>
          <a:endParaRPr lang="en-AU"/>
        </a:p>
      </dgm:t>
    </dgm:pt>
    <dgm:pt modelId="{6D2CDC38-51E2-481A-AA54-D75B6F049587}">
      <dgm:prSet phldrT="[Text]"/>
      <dgm:spPr/>
      <dgm:t>
        <a:bodyPr/>
        <a:lstStyle/>
        <a:p>
          <a:r>
            <a:rPr lang="en-US" dirty="0" smtClean="0">
              <a:latin typeface="Oxygen" panose="02000503000000000000" pitchFamily="2" charset="0"/>
            </a:rPr>
            <a:t>VARIABLE LENGTH</a:t>
          </a:r>
          <a:r>
            <a:rPr lang="en-US" dirty="0" smtClean="0"/>
            <a:t> </a:t>
          </a:r>
          <a:endParaRPr lang="en-AU" dirty="0"/>
        </a:p>
      </dgm:t>
    </dgm:pt>
    <dgm:pt modelId="{300E523B-1624-4E65-B005-4526356A98A0}" type="parTrans" cxnId="{20FEF047-0C36-4617-8168-635B80AE7223}">
      <dgm:prSet/>
      <dgm:spPr/>
      <dgm:t>
        <a:bodyPr/>
        <a:lstStyle/>
        <a:p>
          <a:endParaRPr lang="en-AU"/>
        </a:p>
      </dgm:t>
    </dgm:pt>
    <dgm:pt modelId="{411713B9-EDEC-48AB-8A61-EC0DAE9E17F4}" type="sibTrans" cxnId="{20FEF047-0C36-4617-8168-635B80AE7223}">
      <dgm:prSet/>
      <dgm:spPr/>
      <dgm:t>
        <a:bodyPr/>
        <a:lstStyle/>
        <a:p>
          <a:endParaRPr lang="en-AU"/>
        </a:p>
      </dgm:t>
    </dgm:pt>
    <dgm:pt modelId="{8DF31859-2BD9-4F14-AA50-EF242EE1BA28}">
      <dgm:prSet phldrT="[Text]"/>
      <dgm:spPr/>
      <dgm:t>
        <a:bodyPr/>
        <a:lstStyle/>
        <a:p>
          <a:r>
            <a:rPr lang="en-US" dirty="0" smtClean="0">
              <a:latin typeface="Oxygen" panose="02000503000000000000" pitchFamily="2" charset="0"/>
            </a:rPr>
            <a:t>FORMAL</a:t>
          </a:r>
          <a:endParaRPr lang="en-AU" dirty="0">
            <a:latin typeface="Oxygen" panose="02000503000000000000" pitchFamily="2" charset="0"/>
          </a:endParaRPr>
        </a:p>
      </dgm:t>
    </dgm:pt>
    <dgm:pt modelId="{79EB669B-1C9D-4D67-B594-ADC8BBF134C7}" type="parTrans" cxnId="{6D9339FC-387B-43FC-A3B1-B8F23F90BD1F}">
      <dgm:prSet/>
      <dgm:spPr/>
      <dgm:t>
        <a:bodyPr/>
        <a:lstStyle/>
        <a:p>
          <a:endParaRPr lang="en-AU"/>
        </a:p>
      </dgm:t>
    </dgm:pt>
    <dgm:pt modelId="{2C8A07BA-AE8B-450E-8649-6BA7D4680A87}" type="sibTrans" cxnId="{6D9339FC-387B-43FC-A3B1-B8F23F90BD1F}">
      <dgm:prSet/>
      <dgm:spPr/>
      <dgm:t>
        <a:bodyPr/>
        <a:lstStyle/>
        <a:p>
          <a:endParaRPr lang="en-AU"/>
        </a:p>
      </dgm:t>
    </dgm:pt>
    <dgm:pt modelId="{41C2474A-6312-4214-90E4-67B975874B3F}">
      <dgm:prSet phldrT="[Text]"/>
      <dgm:spPr/>
      <dgm:t>
        <a:bodyPr/>
        <a:lstStyle/>
        <a:p>
          <a:r>
            <a:rPr lang="en-US" dirty="0" smtClean="0">
              <a:latin typeface="Oxygen" panose="02000503000000000000" pitchFamily="2" charset="0"/>
            </a:rPr>
            <a:t>POSITIONAL</a:t>
          </a:r>
          <a:endParaRPr lang="en-AU" dirty="0">
            <a:latin typeface="Oxygen" panose="02000503000000000000" pitchFamily="2" charset="0"/>
          </a:endParaRPr>
        </a:p>
      </dgm:t>
    </dgm:pt>
    <dgm:pt modelId="{02A4D9FE-6D60-49AE-8126-6F3BEF547A74}" type="parTrans" cxnId="{BE1D7A3B-CEEF-4EDC-BE07-BB44F0F1F2BA}">
      <dgm:prSet/>
      <dgm:spPr/>
      <dgm:t>
        <a:bodyPr/>
        <a:lstStyle/>
        <a:p>
          <a:endParaRPr lang="en-AU"/>
        </a:p>
      </dgm:t>
    </dgm:pt>
    <dgm:pt modelId="{311171DC-B185-424B-8C92-E5CAE71CEC1A}" type="sibTrans" cxnId="{BE1D7A3B-CEEF-4EDC-BE07-BB44F0F1F2BA}">
      <dgm:prSet/>
      <dgm:spPr/>
      <dgm:t>
        <a:bodyPr/>
        <a:lstStyle/>
        <a:p>
          <a:endParaRPr lang="en-AU"/>
        </a:p>
      </dgm:t>
    </dgm:pt>
    <dgm:pt modelId="{B1AD0DB6-CDA0-4F71-97AE-6D09DA7BEE2C}">
      <dgm:prSet phldrT="[Text]"/>
      <dgm:spPr/>
      <dgm:t>
        <a:bodyPr/>
        <a:lstStyle/>
        <a:p>
          <a:r>
            <a:rPr lang="en-US" dirty="0" smtClean="0">
              <a:latin typeface="Oxygen" panose="02000503000000000000" pitchFamily="2" charset="0"/>
            </a:rPr>
            <a:t>KEYWORD</a:t>
          </a:r>
          <a:endParaRPr lang="en-AU" dirty="0">
            <a:latin typeface="Oxygen" panose="02000503000000000000" pitchFamily="2" charset="0"/>
          </a:endParaRPr>
        </a:p>
      </dgm:t>
    </dgm:pt>
    <dgm:pt modelId="{A38E97C0-F17A-4F75-986F-A0BEBE926AF1}" type="sibTrans" cxnId="{5CCE4C80-FCD9-4C45-9684-5388F8081A80}">
      <dgm:prSet/>
      <dgm:spPr/>
      <dgm:t>
        <a:bodyPr/>
        <a:lstStyle/>
        <a:p>
          <a:endParaRPr lang="en-AU"/>
        </a:p>
      </dgm:t>
    </dgm:pt>
    <dgm:pt modelId="{5C28EE32-5925-4094-B6FC-4648072F055B}" type="parTrans" cxnId="{5CCE4C80-FCD9-4C45-9684-5388F8081A80}">
      <dgm:prSet/>
      <dgm:spPr/>
      <dgm:t>
        <a:bodyPr/>
        <a:lstStyle/>
        <a:p>
          <a:endParaRPr lang="en-AU"/>
        </a:p>
      </dgm:t>
    </dgm:pt>
    <dgm:pt modelId="{CCFE04AB-1087-4D9A-A9CD-780D9049ABDD}">
      <dgm:prSet custT="1"/>
      <dgm:spPr/>
      <dgm:t>
        <a:bodyPr/>
        <a:lstStyle/>
        <a:p>
          <a:r>
            <a:rPr lang="en-US" sz="900" dirty="0" smtClean="0">
              <a:latin typeface="Oxygen" panose="02000503000000000000" pitchFamily="2" charset="0"/>
            </a:rPr>
            <a:t>KEYWORDED</a:t>
          </a:r>
          <a:endParaRPr lang="en-AU" sz="900" dirty="0">
            <a:latin typeface="Oxygen" panose="02000503000000000000" pitchFamily="2" charset="0"/>
          </a:endParaRPr>
        </a:p>
      </dgm:t>
    </dgm:pt>
    <dgm:pt modelId="{1466C632-4961-4EA3-9262-E4E79766E530}" type="parTrans" cxnId="{02B037C5-8D74-42AD-B17D-1E432C3689FF}">
      <dgm:prSet/>
      <dgm:spPr/>
      <dgm:t>
        <a:bodyPr/>
        <a:lstStyle/>
        <a:p>
          <a:endParaRPr lang="en-AU"/>
        </a:p>
      </dgm:t>
    </dgm:pt>
    <dgm:pt modelId="{82B6176B-5A7F-4788-9ECC-411332070B6D}" type="sibTrans" cxnId="{02B037C5-8D74-42AD-B17D-1E432C3689FF}">
      <dgm:prSet/>
      <dgm:spPr/>
      <dgm:t>
        <a:bodyPr/>
        <a:lstStyle/>
        <a:p>
          <a:endParaRPr lang="en-AU"/>
        </a:p>
      </dgm:t>
    </dgm:pt>
    <dgm:pt modelId="{90CB2327-1F48-4930-A07E-147249179AEC}">
      <dgm:prSet/>
      <dgm:spPr/>
      <dgm:t>
        <a:bodyPr/>
        <a:lstStyle/>
        <a:p>
          <a:r>
            <a:rPr lang="en-US" dirty="0" smtClean="0">
              <a:latin typeface="Oxygen" panose="02000503000000000000" pitchFamily="2" charset="0"/>
            </a:rPr>
            <a:t>NON-KEYWORDED</a:t>
          </a:r>
          <a:endParaRPr lang="en-AU" dirty="0">
            <a:latin typeface="Oxygen" panose="02000503000000000000" pitchFamily="2" charset="0"/>
          </a:endParaRPr>
        </a:p>
      </dgm:t>
    </dgm:pt>
    <dgm:pt modelId="{DF06A52F-4F2B-4D36-89D7-FD59A7BC233E}" type="parTrans" cxnId="{C317D1FF-BC5E-4D82-B415-C3CEFFFA6327}">
      <dgm:prSet/>
      <dgm:spPr/>
      <dgm:t>
        <a:bodyPr/>
        <a:lstStyle/>
        <a:p>
          <a:endParaRPr lang="en-AU"/>
        </a:p>
      </dgm:t>
    </dgm:pt>
    <dgm:pt modelId="{8F7526ED-AA90-4B24-88AF-B082BC505C0E}" type="sibTrans" cxnId="{C317D1FF-BC5E-4D82-B415-C3CEFFFA6327}">
      <dgm:prSet/>
      <dgm:spPr/>
      <dgm:t>
        <a:bodyPr/>
        <a:lstStyle/>
        <a:p>
          <a:endParaRPr lang="en-AU"/>
        </a:p>
      </dgm:t>
    </dgm:pt>
    <dgm:pt modelId="{36C05FCB-C5E0-40A3-B9FC-0A1DFB9EB3F7}" type="pres">
      <dgm:prSet presAssocID="{E819B00C-699F-4FC1-A879-91FB4F879AF5}" presName="mainComposite" presStyleCnt="0">
        <dgm:presLayoutVars>
          <dgm:chPref val="1"/>
          <dgm:dir/>
          <dgm:animOne val="branch"/>
          <dgm:animLvl val="lvl"/>
          <dgm:resizeHandles val="exact"/>
        </dgm:presLayoutVars>
      </dgm:prSet>
      <dgm:spPr/>
      <dgm:t>
        <a:bodyPr/>
        <a:lstStyle/>
        <a:p>
          <a:endParaRPr lang="en-AU"/>
        </a:p>
      </dgm:t>
    </dgm:pt>
    <dgm:pt modelId="{3FD1432B-9D11-41DE-A36E-92B9CB5D1758}" type="pres">
      <dgm:prSet presAssocID="{E819B00C-699F-4FC1-A879-91FB4F879AF5}" presName="hierFlow" presStyleCnt="0"/>
      <dgm:spPr/>
      <dgm:t>
        <a:bodyPr/>
        <a:lstStyle/>
        <a:p>
          <a:endParaRPr lang="en-AU"/>
        </a:p>
      </dgm:t>
    </dgm:pt>
    <dgm:pt modelId="{C83F17FD-B863-416F-97E6-22DB06A4EFE6}" type="pres">
      <dgm:prSet presAssocID="{E819B00C-699F-4FC1-A879-91FB4F879AF5}" presName="hierChild1" presStyleCnt="0">
        <dgm:presLayoutVars>
          <dgm:chPref val="1"/>
          <dgm:animOne val="branch"/>
          <dgm:animLvl val="lvl"/>
        </dgm:presLayoutVars>
      </dgm:prSet>
      <dgm:spPr/>
      <dgm:t>
        <a:bodyPr/>
        <a:lstStyle/>
        <a:p>
          <a:endParaRPr lang="en-AU"/>
        </a:p>
      </dgm:t>
    </dgm:pt>
    <dgm:pt modelId="{5D39024A-DF69-4ACB-92C9-522F3782FC46}" type="pres">
      <dgm:prSet presAssocID="{507F6243-9D5D-4926-88E7-A3746037DDD1}" presName="Name14" presStyleCnt="0"/>
      <dgm:spPr/>
      <dgm:t>
        <a:bodyPr/>
        <a:lstStyle/>
        <a:p>
          <a:endParaRPr lang="en-AU"/>
        </a:p>
      </dgm:t>
    </dgm:pt>
    <dgm:pt modelId="{50040F04-CFBE-4117-B31F-EEA99BE844DB}" type="pres">
      <dgm:prSet presAssocID="{507F6243-9D5D-4926-88E7-A3746037DDD1}" presName="level1Shape" presStyleLbl="node0" presStyleIdx="0" presStyleCnt="1">
        <dgm:presLayoutVars>
          <dgm:chPref val="3"/>
        </dgm:presLayoutVars>
      </dgm:prSet>
      <dgm:spPr/>
      <dgm:t>
        <a:bodyPr/>
        <a:lstStyle/>
        <a:p>
          <a:endParaRPr lang="en-AU"/>
        </a:p>
      </dgm:t>
    </dgm:pt>
    <dgm:pt modelId="{5EDD0465-F17F-4A64-ADBE-1FFDA3F66019}" type="pres">
      <dgm:prSet presAssocID="{507F6243-9D5D-4926-88E7-A3746037DDD1}" presName="hierChild2" presStyleCnt="0"/>
      <dgm:spPr/>
      <dgm:t>
        <a:bodyPr/>
        <a:lstStyle/>
        <a:p>
          <a:endParaRPr lang="en-AU"/>
        </a:p>
      </dgm:t>
    </dgm:pt>
    <dgm:pt modelId="{1D3E0E61-2B23-40C6-ABE4-9D7BB3BA4735}" type="pres">
      <dgm:prSet presAssocID="{E2412668-ADA0-4A6B-9DEB-8A4B8B80D01D}" presName="Name19" presStyleLbl="parChTrans1D2" presStyleIdx="0" presStyleCnt="2"/>
      <dgm:spPr/>
      <dgm:t>
        <a:bodyPr/>
        <a:lstStyle/>
        <a:p>
          <a:endParaRPr lang="en-AU"/>
        </a:p>
      </dgm:t>
    </dgm:pt>
    <dgm:pt modelId="{22366118-0034-4A96-BAF2-683D721E29A2}" type="pres">
      <dgm:prSet presAssocID="{48FDA88E-48FB-4C4E-8EAF-6675B7FC725D}" presName="Name21" presStyleCnt="0"/>
      <dgm:spPr/>
      <dgm:t>
        <a:bodyPr/>
        <a:lstStyle/>
        <a:p>
          <a:endParaRPr lang="en-AU"/>
        </a:p>
      </dgm:t>
    </dgm:pt>
    <dgm:pt modelId="{273DED0A-52B9-450E-AA19-65DC6AE5D2F0}" type="pres">
      <dgm:prSet presAssocID="{48FDA88E-48FB-4C4E-8EAF-6675B7FC725D}" presName="level2Shape" presStyleLbl="node2" presStyleIdx="0" presStyleCnt="2"/>
      <dgm:spPr/>
      <dgm:t>
        <a:bodyPr/>
        <a:lstStyle/>
        <a:p>
          <a:endParaRPr lang="en-AU"/>
        </a:p>
      </dgm:t>
    </dgm:pt>
    <dgm:pt modelId="{AB3D1485-8C78-420D-899F-F96293AC451E}" type="pres">
      <dgm:prSet presAssocID="{48FDA88E-48FB-4C4E-8EAF-6675B7FC725D}" presName="hierChild3" presStyleCnt="0"/>
      <dgm:spPr/>
      <dgm:t>
        <a:bodyPr/>
        <a:lstStyle/>
        <a:p>
          <a:endParaRPr lang="en-AU"/>
        </a:p>
      </dgm:t>
    </dgm:pt>
    <dgm:pt modelId="{F6EB8CF6-1549-4FDE-B6CF-AC3AE6F49F7A}" type="pres">
      <dgm:prSet presAssocID="{3D7EE15E-F4DF-4B28-AB9D-8569187BA3EC}" presName="Name19" presStyleLbl="parChTrans1D3" presStyleIdx="0" presStyleCnt="4"/>
      <dgm:spPr/>
      <dgm:t>
        <a:bodyPr/>
        <a:lstStyle/>
        <a:p>
          <a:endParaRPr lang="en-AU"/>
        </a:p>
      </dgm:t>
    </dgm:pt>
    <dgm:pt modelId="{36FECC74-4013-43FC-8362-7772426141AD}" type="pres">
      <dgm:prSet presAssocID="{2C13BCA5-8A9A-477C-9385-F3B83343F9D7}" presName="Name21" presStyleCnt="0"/>
      <dgm:spPr/>
      <dgm:t>
        <a:bodyPr/>
        <a:lstStyle/>
        <a:p>
          <a:endParaRPr lang="en-AU"/>
        </a:p>
      </dgm:t>
    </dgm:pt>
    <dgm:pt modelId="{94CFA7E5-4721-4C23-AE3A-8B7BA85AF00D}" type="pres">
      <dgm:prSet presAssocID="{2C13BCA5-8A9A-477C-9385-F3B83343F9D7}" presName="level2Shape" presStyleLbl="node3" presStyleIdx="0" presStyleCnt="4" custLinFactNeighborX="10109"/>
      <dgm:spPr/>
      <dgm:t>
        <a:bodyPr/>
        <a:lstStyle/>
        <a:p>
          <a:endParaRPr lang="en-AU"/>
        </a:p>
      </dgm:t>
    </dgm:pt>
    <dgm:pt modelId="{B53070BF-F42D-4204-BA5D-FEEAE5F78B50}" type="pres">
      <dgm:prSet presAssocID="{2C13BCA5-8A9A-477C-9385-F3B83343F9D7}" presName="hierChild3" presStyleCnt="0"/>
      <dgm:spPr/>
      <dgm:t>
        <a:bodyPr/>
        <a:lstStyle/>
        <a:p>
          <a:endParaRPr lang="en-AU"/>
        </a:p>
      </dgm:t>
    </dgm:pt>
    <dgm:pt modelId="{E2C83293-B5EB-49B8-A988-E03218B26CB8}" type="pres">
      <dgm:prSet presAssocID="{5C28EE32-5925-4094-B6FC-4648072F055B}" presName="Name19" presStyleLbl="parChTrans1D3" presStyleIdx="1" presStyleCnt="4"/>
      <dgm:spPr/>
      <dgm:t>
        <a:bodyPr/>
        <a:lstStyle/>
        <a:p>
          <a:endParaRPr lang="en-AU"/>
        </a:p>
      </dgm:t>
    </dgm:pt>
    <dgm:pt modelId="{0EB3F6F2-F4C7-4C07-B4C2-FDDF4B19AB78}" type="pres">
      <dgm:prSet presAssocID="{B1AD0DB6-CDA0-4F71-97AE-6D09DA7BEE2C}" presName="Name21" presStyleCnt="0"/>
      <dgm:spPr/>
      <dgm:t>
        <a:bodyPr/>
        <a:lstStyle/>
        <a:p>
          <a:endParaRPr lang="en-AU"/>
        </a:p>
      </dgm:t>
    </dgm:pt>
    <dgm:pt modelId="{D4A4014E-6EFC-42E0-BD85-E1051820878D}" type="pres">
      <dgm:prSet presAssocID="{B1AD0DB6-CDA0-4F71-97AE-6D09DA7BEE2C}" presName="level2Shape" presStyleLbl="node3" presStyleIdx="1" presStyleCnt="4" custLinFactX="100000" custLinFactNeighborX="163947"/>
      <dgm:spPr/>
      <dgm:t>
        <a:bodyPr/>
        <a:lstStyle/>
        <a:p>
          <a:endParaRPr lang="en-AU"/>
        </a:p>
      </dgm:t>
    </dgm:pt>
    <dgm:pt modelId="{D88F5E72-EF97-4027-AC3F-BC9A9CC838C9}" type="pres">
      <dgm:prSet presAssocID="{B1AD0DB6-CDA0-4F71-97AE-6D09DA7BEE2C}" presName="hierChild3" presStyleCnt="0"/>
      <dgm:spPr/>
      <dgm:t>
        <a:bodyPr/>
        <a:lstStyle/>
        <a:p>
          <a:endParaRPr lang="en-AU"/>
        </a:p>
      </dgm:t>
    </dgm:pt>
    <dgm:pt modelId="{86E8A69E-C98D-43F1-BE5A-F7F289454A10}" type="pres">
      <dgm:prSet presAssocID="{02A4D9FE-6D60-49AE-8126-6F3BEF547A74}" presName="Name19" presStyleLbl="parChTrans1D3" presStyleIdx="2" presStyleCnt="4"/>
      <dgm:spPr/>
      <dgm:t>
        <a:bodyPr/>
        <a:lstStyle/>
        <a:p>
          <a:endParaRPr lang="en-AU"/>
        </a:p>
      </dgm:t>
    </dgm:pt>
    <dgm:pt modelId="{DA124473-3550-472A-836E-37B90B9EB435}" type="pres">
      <dgm:prSet presAssocID="{41C2474A-6312-4214-90E4-67B975874B3F}" presName="Name21" presStyleCnt="0"/>
      <dgm:spPr/>
      <dgm:t>
        <a:bodyPr/>
        <a:lstStyle/>
        <a:p>
          <a:endParaRPr lang="en-AU"/>
        </a:p>
      </dgm:t>
    </dgm:pt>
    <dgm:pt modelId="{B646E219-ED8E-4BED-B4F9-F866098FC294}" type="pres">
      <dgm:prSet presAssocID="{41C2474A-6312-4214-90E4-67B975874B3F}" presName="level2Shape" presStyleLbl="node3" presStyleIdx="2" presStyleCnt="4" custLinFactX="-23203" custLinFactNeighborX="-100000" custLinFactNeighborY="-1379"/>
      <dgm:spPr/>
      <dgm:t>
        <a:bodyPr/>
        <a:lstStyle/>
        <a:p>
          <a:endParaRPr lang="en-AU"/>
        </a:p>
      </dgm:t>
    </dgm:pt>
    <dgm:pt modelId="{AD8DF604-6C65-4D7B-A00C-E97425027D54}" type="pres">
      <dgm:prSet presAssocID="{41C2474A-6312-4214-90E4-67B975874B3F}" presName="hierChild3" presStyleCnt="0"/>
      <dgm:spPr/>
      <dgm:t>
        <a:bodyPr/>
        <a:lstStyle/>
        <a:p>
          <a:endParaRPr lang="en-AU"/>
        </a:p>
      </dgm:t>
    </dgm:pt>
    <dgm:pt modelId="{987218C8-D336-423D-8F89-78CF6D0E2BF0}" type="pres">
      <dgm:prSet presAssocID="{300E523B-1624-4E65-B005-4526356A98A0}" presName="Name19" presStyleLbl="parChTrans1D3" presStyleIdx="3" presStyleCnt="4"/>
      <dgm:spPr/>
      <dgm:t>
        <a:bodyPr/>
        <a:lstStyle/>
        <a:p>
          <a:endParaRPr lang="en-AU"/>
        </a:p>
      </dgm:t>
    </dgm:pt>
    <dgm:pt modelId="{1413FD55-A561-46A6-91CF-B4AB313D67A8}" type="pres">
      <dgm:prSet presAssocID="{6D2CDC38-51E2-481A-AA54-D75B6F049587}" presName="Name21" presStyleCnt="0"/>
      <dgm:spPr/>
      <dgm:t>
        <a:bodyPr/>
        <a:lstStyle/>
        <a:p>
          <a:endParaRPr lang="en-AU"/>
        </a:p>
      </dgm:t>
    </dgm:pt>
    <dgm:pt modelId="{1EACB3B4-6EA7-4661-957F-1D088265CC52}" type="pres">
      <dgm:prSet presAssocID="{6D2CDC38-51E2-481A-AA54-D75B6F049587}" presName="level2Shape" presStyleLbl="node3" presStyleIdx="3" presStyleCnt="4" custLinFactX="-25947" custLinFactNeighborX="-100000"/>
      <dgm:spPr/>
      <dgm:t>
        <a:bodyPr/>
        <a:lstStyle/>
        <a:p>
          <a:endParaRPr lang="en-AU"/>
        </a:p>
      </dgm:t>
    </dgm:pt>
    <dgm:pt modelId="{0289D52E-6A38-4FE2-8810-86EAE055A215}" type="pres">
      <dgm:prSet presAssocID="{6D2CDC38-51E2-481A-AA54-D75B6F049587}" presName="hierChild3" presStyleCnt="0"/>
      <dgm:spPr/>
      <dgm:t>
        <a:bodyPr/>
        <a:lstStyle/>
        <a:p>
          <a:endParaRPr lang="en-AU"/>
        </a:p>
      </dgm:t>
    </dgm:pt>
    <dgm:pt modelId="{75B90750-6E2B-4EA0-9EF2-158CE6CF859A}" type="pres">
      <dgm:prSet presAssocID="{1466C632-4961-4EA3-9262-E4E79766E530}" presName="Name19" presStyleLbl="parChTrans1D4" presStyleIdx="0" presStyleCnt="2"/>
      <dgm:spPr/>
      <dgm:t>
        <a:bodyPr/>
        <a:lstStyle/>
        <a:p>
          <a:endParaRPr lang="en-AU"/>
        </a:p>
      </dgm:t>
    </dgm:pt>
    <dgm:pt modelId="{2CA940D5-6AD4-4DE9-8302-8CD48EE2F49A}" type="pres">
      <dgm:prSet presAssocID="{CCFE04AB-1087-4D9A-A9CD-780D9049ABDD}" presName="Name21" presStyleCnt="0"/>
      <dgm:spPr/>
      <dgm:t>
        <a:bodyPr/>
        <a:lstStyle/>
        <a:p>
          <a:endParaRPr lang="en-AU"/>
        </a:p>
      </dgm:t>
    </dgm:pt>
    <dgm:pt modelId="{56DAA16F-E06E-4D5C-B480-2CD45DB806E7}" type="pres">
      <dgm:prSet presAssocID="{CCFE04AB-1087-4D9A-A9CD-780D9049ABDD}" presName="level2Shape" presStyleLbl="node4" presStyleIdx="0" presStyleCnt="2" custLinFactNeighborX="18807"/>
      <dgm:spPr/>
      <dgm:t>
        <a:bodyPr/>
        <a:lstStyle/>
        <a:p>
          <a:endParaRPr lang="en-AU"/>
        </a:p>
      </dgm:t>
    </dgm:pt>
    <dgm:pt modelId="{881055AF-09F9-4CB1-B669-6BB4BB8BC38C}" type="pres">
      <dgm:prSet presAssocID="{CCFE04AB-1087-4D9A-A9CD-780D9049ABDD}" presName="hierChild3" presStyleCnt="0"/>
      <dgm:spPr/>
      <dgm:t>
        <a:bodyPr/>
        <a:lstStyle/>
        <a:p>
          <a:endParaRPr lang="en-AU"/>
        </a:p>
      </dgm:t>
    </dgm:pt>
    <dgm:pt modelId="{AF398B84-3896-4861-95DD-EDDE59D10185}" type="pres">
      <dgm:prSet presAssocID="{DF06A52F-4F2B-4D36-89D7-FD59A7BC233E}" presName="Name19" presStyleLbl="parChTrans1D4" presStyleIdx="1" presStyleCnt="2"/>
      <dgm:spPr/>
      <dgm:t>
        <a:bodyPr/>
        <a:lstStyle/>
        <a:p>
          <a:endParaRPr lang="en-AU"/>
        </a:p>
      </dgm:t>
    </dgm:pt>
    <dgm:pt modelId="{C0CA0F30-5779-421A-BFD4-A270C5DCB445}" type="pres">
      <dgm:prSet presAssocID="{90CB2327-1F48-4930-A07E-147249179AEC}" presName="Name21" presStyleCnt="0"/>
      <dgm:spPr/>
      <dgm:t>
        <a:bodyPr/>
        <a:lstStyle/>
        <a:p>
          <a:endParaRPr lang="en-AU"/>
        </a:p>
      </dgm:t>
    </dgm:pt>
    <dgm:pt modelId="{04835240-5898-4213-BC2A-CBDB82CDD337}" type="pres">
      <dgm:prSet presAssocID="{90CB2327-1F48-4930-A07E-147249179AEC}" presName="level2Shape" presStyleLbl="node4" presStyleIdx="1" presStyleCnt="2" custLinFactX="-100000" custLinFactNeighborX="-171511" custLinFactNeighborY="-5"/>
      <dgm:spPr/>
      <dgm:t>
        <a:bodyPr/>
        <a:lstStyle/>
        <a:p>
          <a:endParaRPr lang="en-AU"/>
        </a:p>
      </dgm:t>
    </dgm:pt>
    <dgm:pt modelId="{74EEB7D9-4D90-484E-8D0E-2870AF9D4E4E}" type="pres">
      <dgm:prSet presAssocID="{90CB2327-1F48-4930-A07E-147249179AEC}" presName="hierChild3" presStyleCnt="0"/>
      <dgm:spPr/>
      <dgm:t>
        <a:bodyPr/>
        <a:lstStyle/>
        <a:p>
          <a:endParaRPr lang="en-AU"/>
        </a:p>
      </dgm:t>
    </dgm:pt>
    <dgm:pt modelId="{EEB7B014-98F6-457F-8974-5FCD0A172F69}" type="pres">
      <dgm:prSet presAssocID="{79EB669B-1C9D-4D67-B594-ADC8BBF134C7}" presName="Name19" presStyleLbl="parChTrans1D2" presStyleIdx="1" presStyleCnt="2"/>
      <dgm:spPr/>
      <dgm:t>
        <a:bodyPr/>
        <a:lstStyle/>
        <a:p>
          <a:endParaRPr lang="en-AU"/>
        </a:p>
      </dgm:t>
    </dgm:pt>
    <dgm:pt modelId="{95ECB1A5-203F-4665-B949-1280109720F1}" type="pres">
      <dgm:prSet presAssocID="{8DF31859-2BD9-4F14-AA50-EF242EE1BA28}" presName="Name21" presStyleCnt="0"/>
      <dgm:spPr/>
      <dgm:t>
        <a:bodyPr/>
        <a:lstStyle/>
        <a:p>
          <a:endParaRPr lang="en-AU"/>
        </a:p>
      </dgm:t>
    </dgm:pt>
    <dgm:pt modelId="{97177D40-2545-4407-B0D6-37CB138A4A1B}" type="pres">
      <dgm:prSet presAssocID="{8DF31859-2BD9-4F14-AA50-EF242EE1BA28}" presName="level2Shape" presStyleLbl="node2" presStyleIdx="1" presStyleCnt="2"/>
      <dgm:spPr/>
      <dgm:t>
        <a:bodyPr/>
        <a:lstStyle/>
        <a:p>
          <a:endParaRPr lang="en-AU"/>
        </a:p>
      </dgm:t>
    </dgm:pt>
    <dgm:pt modelId="{E4E1EF2E-5EF4-435A-8E51-C73D0AE79D6D}" type="pres">
      <dgm:prSet presAssocID="{8DF31859-2BD9-4F14-AA50-EF242EE1BA28}" presName="hierChild3" presStyleCnt="0"/>
      <dgm:spPr/>
      <dgm:t>
        <a:bodyPr/>
        <a:lstStyle/>
        <a:p>
          <a:endParaRPr lang="en-AU"/>
        </a:p>
      </dgm:t>
    </dgm:pt>
    <dgm:pt modelId="{88BCA856-9F7D-479C-B9D6-8B32BEBA6A57}" type="pres">
      <dgm:prSet presAssocID="{E819B00C-699F-4FC1-A879-91FB4F879AF5}" presName="bgShapesFlow" presStyleCnt="0"/>
      <dgm:spPr/>
      <dgm:t>
        <a:bodyPr/>
        <a:lstStyle/>
        <a:p>
          <a:endParaRPr lang="en-AU"/>
        </a:p>
      </dgm:t>
    </dgm:pt>
  </dgm:ptLst>
  <dgm:cxnLst>
    <dgm:cxn modelId="{E5B9C899-86C2-4D38-B37B-55036829DB32}" type="presOf" srcId="{90CB2327-1F48-4930-A07E-147249179AEC}" destId="{04835240-5898-4213-BC2A-CBDB82CDD337}" srcOrd="0" destOrd="0" presId="urn:microsoft.com/office/officeart/2005/8/layout/hierarchy6"/>
    <dgm:cxn modelId="{357A847C-2FFC-498A-9330-BA45A66BB4AA}" type="presOf" srcId="{B1AD0DB6-CDA0-4F71-97AE-6D09DA7BEE2C}" destId="{D4A4014E-6EFC-42E0-BD85-E1051820878D}" srcOrd="0" destOrd="0" presId="urn:microsoft.com/office/officeart/2005/8/layout/hierarchy6"/>
    <dgm:cxn modelId="{8A8FB191-3A79-4B27-A5F9-73F0CE748D26}" type="presOf" srcId="{6D2CDC38-51E2-481A-AA54-D75B6F049587}" destId="{1EACB3B4-6EA7-4661-957F-1D088265CC52}" srcOrd="0" destOrd="0" presId="urn:microsoft.com/office/officeart/2005/8/layout/hierarchy6"/>
    <dgm:cxn modelId="{6DB1A538-9410-4EF6-93C9-CBB1C91FE69D}" srcId="{507F6243-9D5D-4926-88E7-A3746037DDD1}" destId="{48FDA88E-48FB-4C4E-8EAF-6675B7FC725D}" srcOrd="0" destOrd="0" parTransId="{E2412668-ADA0-4A6B-9DEB-8A4B8B80D01D}" sibTransId="{0F3DFA5E-0205-42E0-A1F2-7D2F8A135354}"/>
    <dgm:cxn modelId="{57C634B9-6040-4971-9377-C6B4A7FD884B}" type="presOf" srcId="{2C13BCA5-8A9A-477C-9385-F3B83343F9D7}" destId="{94CFA7E5-4721-4C23-AE3A-8B7BA85AF00D}" srcOrd="0" destOrd="0" presId="urn:microsoft.com/office/officeart/2005/8/layout/hierarchy6"/>
    <dgm:cxn modelId="{0DFA0BDD-B200-4441-B2AA-F97751A6D2C3}" type="presOf" srcId="{3D7EE15E-F4DF-4B28-AB9D-8569187BA3EC}" destId="{F6EB8CF6-1549-4FDE-B6CF-AC3AE6F49F7A}" srcOrd="0" destOrd="0" presId="urn:microsoft.com/office/officeart/2005/8/layout/hierarchy6"/>
    <dgm:cxn modelId="{C0109D64-F58B-4E5E-AC4E-2B9764186A1E}" type="presOf" srcId="{507F6243-9D5D-4926-88E7-A3746037DDD1}" destId="{50040F04-CFBE-4117-B31F-EEA99BE844DB}" srcOrd="0" destOrd="0" presId="urn:microsoft.com/office/officeart/2005/8/layout/hierarchy6"/>
    <dgm:cxn modelId="{9C7EAEAF-09BD-42F6-A9DA-890CCA35D998}" type="presOf" srcId="{8DF31859-2BD9-4F14-AA50-EF242EE1BA28}" destId="{97177D40-2545-4407-B0D6-37CB138A4A1B}" srcOrd="0" destOrd="0" presId="urn:microsoft.com/office/officeart/2005/8/layout/hierarchy6"/>
    <dgm:cxn modelId="{4B0C0E1B-1E93-49EB-9CE8-3B50397F3950}" type="presOf" srcId="{1466C632-4961-4EA3-9262-E4E79766E530}" destId="{75B90750-6E2B-4EA0-9EF2-158CE6CF859A}" srcOrd="0" destOrd="0" presId="urn:microsoft.com/office/officeart/2005/8/layout/hierarchy6"/>
    <dgm:cxn modelId="{8BDFE643-46B0-41C8-B2A6-5CA44D6F6A2D}" srcId="{E819B00C-699F-4FC1-A879-91FB4F879AF5}" destId="{507F6243-9D5D-4926-88E7-A3746037DDD1}" srcOrd="0" destOrd="0" parTransId="{E42E69A2-527E-4FA4-9DBD-031AF89E54A7}" sibTransId="{BF4C29B1-5A3F-49EC-8BC2-7B97DB387AD1}"/>
    <dgm:cxn modelId="{20FEF047-0C36-4617-8168-635B80AE7223}" srcId="{48FDA88E-48FB-4C4E-8EAF-6675B7FC725D}" destId="{6D2CDC38-51E2-481A-AA54-D75B6F049587}" srcOrd="3" destOrd="0" parTransId="{300E523B-1624-4E65-B005-4526356A98A0}" sibTransId="{411713B9-EDEC-48AB-8A61-EC0DAE9E17F4}"/>
    <dgm:cxn modelId="{F0FE3CC1-BBA0-4B7D-939D-39833F9597CE}" type="presOf" srcId="{300E523B-1624-4E65-B005-4526356A98A0}" destId="{987218C8-D336-423D-8F89-78CF6D0E2BF0}" srcOrd="0" destOrd="0" presId="urn:microsoft.com/office/officeart/2005/8/layout/hierarchy6"/>
    <dgm:cxn modelId="{3628FBF9-A5E5-40FF-8DEC-F39F835B4159}" type="presOf" srcId="{5C28EE32-5925-4094-B6FC-4648072F055B}" destId="{E2C83293-B5EB-49B8-A988-E03218B26CB8}" srcOrd="0" destOrd="0" presId="urn:microsoft.com/office/officeart/2005/8/layout/hierarchy6"/>
    <dgm:cxn modelId="{F519305C-0138-48A4-BDB0-2B70FDC2DDFF}" type="presOf" srcId="{02A4D9FE-6D60-49AE-8126-6F3BEF547A74}" destId="{86E8A69E-C98D-43F1-BE5A-F7F289454A10}" srcOrd="0" destOrd="0" presId="urn:microsoft.com/office/officeart/2005/8/layout/hierarchy6"/>
    <dgm:cxn modelId="{274A25E3-E160-4CA7-B931-FFF9F1D55D07}" srcId="{48FDA88E-48FB-4C4E-8EAF-6675B7FC725D}" destId="{2C13BCA5-8A9A-477C-9385-F3B83343F9D7}" srcOrd="0" destOrd="0" parTransId="{3D7EE15E-F4DF-4B28-AB9D-8569187BA3EC}" sibTransId="{643BCEFA-989D-484D-994F-179A6AC7E367}"/>
    <dgm:cxn modelId="{BE1D7A3B-CEEF-4EDC-BE07-BB44F0F1F2BA}" srcId="{48FDA88E-48FB-4C4E-8EAF-6675B7FC725D}" destId="{41C2474A-6312-4214-90E4-67B975874B3F}" srcOrd="2" destOrd="0" parTransId="{02A4D9FE-6D60-49AE-8126-6F3BEF547A74}" sibTransId="{311171DC-B185-424B-8C92-E5CAE71CEC1A}"/>
    <dgm:cxn modelId="{859990E0-CB11-43D4-981D-F3CBCB77A35B}" type="presOf" srcId="{CCFE04AB-1087-4D9A-A9CD-780D9049ABDD}" destId="{56DAA16F-E06E-4D5C-B480-2CD45DB806E7}" srcOrd="0" destOrd="0" presId="urn:microsoft.com/office/officeart/2005/8/layout/hierarchy6"/>
    <dgm:cxn modelId="{C9C1CD52-DFFA-4E97-8A7E-BA9C91ED94EA}" type="presOf" srcId="{DF06A52F-4F2B-4D36-89D7-FD59A7BC233E}" destId="{AF398B84-3896-4861-95DD-EDDE59D10185}" srcOrd="0" destOrd="0" presId="urn:microsoft.com/office/officeart/2005/8/layout/hierarchy6"/>
    <dgm:cxn modelId="{4E70842C-8AA0-4F17-85CC-98A738D91F9D}" type="presOf" srcId="{E819B00C-699F-4FC1-A879-91FB4F879AF5}" destId="{36C05FCB-C5E0-40A3-B9FC-0A1DFB9EB3F7}" srcOrd="0" destOrd="0" presId="urn:microsoft.com/office/officeart/2005/8/layout/hierarchy6"/>
    <dgm:cxn modelId="{DF6D5FC1-FEEB-409C-824D-E8B858450238}" type="presOf" srcId="{79EB669B-1C9D-4D67-B594-ADC8BBF134C7}" destId="{EEB7B014-98F6-457F-8974-5FCD0A172F69}" srcOrd="0" destOrd="0" presId="urn:microsoft.com/office/officeart/2005/8/layout/hierarchy6"/>
    <dgm:cxn modelId="{02B037C5-8D74-42AD-B17D-1E432C3689FF}" srcId="{6D2CDC38-51E2-481A-AA54-D75B6F049587}" destId="{CCFE04AB-1087-4D9A-A9CD-780D9049ABDD}" srcOrd="0" destOrd="0" parTransId="{1466C632-4961-4EA3-9262-E4E79766E530}" sibTransId="{82B6176B-5A7F-4788-9ECC-411332070B6D}"/>
    <dgm:cxn modelId="{C317D1FF-BC5E-4D82-B415-C3CEFFFA6327}" srcId="{6D2CDC38-51E2-481A-AA54-D75B6F049587}" destId="{90CB2327-1F48-4930-A07E-147249179AEC}" srcOrd="1" destOrd="0" parTransId="{DF06A52F-4F2B-4D36-89D7-FD59A7BC233E}" sibTransId="{8F7526ED-AA90-4B24-88AF-B082BC505C0E}"/>
    <dgm:cxn modelId="{460CDB83-9D1B-4C3A-B8C7-822821EE3AD1}" type="presOf" srcId="{41C2474A-6312-4214-90E4-67B975874B3F}" destId="{B646E219-ED8E-4BED-B4F9-F866098FC294}" srcOrd="0" destOrd="0" presId="urn:microsoft.com/office/officeart/2005/8/layout/hierarchy6"/>
    <dgm:cxn modelId="{D14503EF-73E3-4624-8960-477A66683668}" type="presOf" srcId="{E2412668-ADA0-4A6B-9DEB-8A4B8B80D01D}" destId="{1D3E0E61-2B23-40C6-ABE4-9D7BB3BA4735}" srcOrd="0" destOrd="0" presId="urn:microsoft.com/office/officeart/2005/8/layout/hierarchy6"/>
    <dgm:cxn modelId="{B2CF203D-99F2-47A5-B090-0C6F4A77074A}" type="presOf" srcId="{48FDA88E-48FB-4C4E-8EAF-6675B7FC725D}" destId="{273DED0A-52B9-450E-AA19-65DC6AE5D2F0}" srcOrd="0" destOrd="0" presId="urn:microsoft.com/office/officeart/2005/8/layout/hierarchy6"/>
    <dgm:cxn modelId="{5CCE4C80-FCD9-4C45-9684-5388F8081A80}" srcId="{48FDA88E-48FB-4C4E-8EAF-6675B7FC725D}" destId="{B1AD0DB6-CDA0-4F71-97AE-6D09DA7BEE2C}" srcOrd="1" destOrd="0" parTransId="{5C28EE32-5925-4094-B6FC-4648072F055B}" sibTransId="{A38E97C0-F17A-4F75-986F-A0BEBE926AF1}"/>
    <dgm:cxn modelId="{6D9339FC-387B-43FC-A3B1-B8F23F90BD1F}" srcId="{507F6243-9D5D-4926-88E7-A3746037DDD1}" destId="{8DF31859-2BD9-4F14-AA50-EF242EE1BA28}" srcOrd="1" destOrd="0" parTransId="{79EB669B-1C9D-4D67-B594-ADC8BBF134C7}" sibTransId="{2C8A07BA-AE8B-450E-8649-6BA7D4680A87}"/>
    <dgm:cxn modelId="{7F65F9E7-6FDE-4CA6-BE97-9F0A30F78740}" type="presParOf" srcId="{36C05FCB-C5E0-40A3-B9FC-0A1DFB9EB3F7}" destId="{3FD1432B-9D11-41DE-A36E-92B9CB5D1758}" srcOrd="0" destOrd="0" presId="urn:microsoft.com/office/officeart/2005/8/layout/hierarchy6"/>
    <dgm:cxn modelId="{39B9158B-2A77-40A4-B886-16750EBA1F97}" type="presParOf" srcId="{3FD1432B-9D11-41DE-A36E-92B9CB5D1758}" destId="{C83F17FD-B863-416F-97E6-22DB06A4EFE6}" srcOrd="0" destOrd="0" presId="urn:microsoft.com/office/officeart/2005/8/layout/hierarchy6"/>
    <dgm:cxn modelId="{1F6FB1DF-E776-4255-8601-6F7E3702D705}" type="presParOf" srcId="{C83F17FD-B863-416F-97E6-22DB06A4EFE6}" destId="{5D39024A-DF69-4ACB-92C9-522F3782FC46}" srcOrd="0" destOrd="0" presId="urn:microsoft.com/office/officeart/2005/8/layout/hierarchy6"/>
    <dgm:cxn modelId="{F67A87F5-E813-4140-885F-F1082561C646}" type="presParOf" srcId="{5D39024A-DF69-4ACB-92C9-522F3782FC46}" destId="{50040F04-CFBE-4117-B31F-EEA99BE844DB}" srcOrd="0" destOrd="0" presId="urn:microsoft.com/office/officeart/2005/8/layout/hierarchy6"/>
    <dgm:cxn modelId="{B059126D-68F2-4BB1-BAB7-0CC81985E802}" type="presParOf" srcId="{5D39024A-DF69-4ACB-92C9-522F3782FC46}" destId="{5EDD0465-F17F-4A64-ADBE-1FFDA3F66019}" srcOrd="1" destOrd="0" presId="urn:microsoft.com/office/officeart/2005/8/layout/hierarchy6"/>
    <dgm:cxn modelId="{79071F58-04F1-4BBC-BB3F-1EEDE182A17D}" type="presParOf" srcId="{5EDD0465-F17F-4A64-ADBE-1FFDA3F66019}" destId="{1D3E0E61-2B23-40C6-ABE4-9D7BB3BA4735}" srcOrd="0" destOrd="0" presId="urn:microsoft.com/office/officeart/2005/8/layout/hierarchy6"/>
    <dgm:cxn modelId="{F6DA5F80-702F-4609-A241-311F0EA30B73}" type="presParOf" srcId="{5EDD0465-F17F-4A64-ADBE-1FFDA3F66019}" destId="{22366118-0034-4A96-BAF2-683D721E29A2}" srcOrd="1" destOrd="0" presId="urn:microsoft.com/office/officeart/2005/8/layout/hierarchy6"/>
    <dgm:cxn modelId="{8BEAD7DB-80EE-44EA-B3C6-2DD73E451184}" type="presParOf" srcId="{22366118-0034-4A96-BAF2-683D721E29A2}" destId="{273DED0A-52B9-450E-AA19-65DC6AE5D2F0}" srcOrd="0" destOrd="0" presId="urn:microsoft.com/office/officeart/2005/8/layout/hierarchy6"/>
    <dgm:cxn modelId="{8D354AE9-AE2F-48B8-BBE5-CC25D972CF73}" type="presParOf" srcId="{22366118-0034-4A96-BAF2-683D721E29A2}" destId="{AB3D1485-8C78-420D-899F-F96293AC451E}" srcOrd="1" destOrd="0" presId="urn:microsoft.com/office/officeart/2005/8/layout/hierarchy6"/>
    <dgm:cxn modelId="{8D733F43-1483-44D0-A3CB-AA2A9AB0C3A3}" type="presParOf" srcId="{AB3D1485-8C78-420D-899F-F96293AC451E}" destId="{F6EB8CF6-1549-4FDE-B6CF-AC3AE6F49F7A}" srcOrd="0" destOrd="0" presId="urn:microsoft.com/office/officeart/2005/8/layout/hierarchy6"/>
    <dgm:cxn modelId="{262A7AE2-9B70-4FB8-8B60-043E4C509648}" type="presParOf" srcId="{AB3D1485-8C78-420D-899F-F96293AC451E}" destId="{36FECC74-4013-43FC-8362-7772426141AD}" srcOrd="1" destOrd="0" presId="urn:microsoft.com/office/officeart/2005/8/layout/hierarchy6"/>
    <dgm:cxn modelId="{9B065047-D370-40F1-813E-AA2B9DC0735A}" type="presParOf" srcId="{36FECC74-4013-43FC-8362-7772426141AD}" destId="{94CFA7E5-4721-4C23-AE3A-8B7BA85AF00D}" srcOrd="0" destOrd="0" presId="urn:microsoft.com/office/officeart/2005/8/layout/hierarchy6"/>
    <dgm:cxn modelId="{7D5AA459-CBBB-4057-9593-48D309C7F754}" type="presParOf" srcId="{36FECC74-4013-43FC-8362-7772426141AD}" destId="{B53070BF-F42D-4204-BA5D-FEEAE5F78B50}" srcOrd="1" destOrd="0" presId="urn:microsoft.com/office/officeart/2005/8/layout/hierarchy6"/>
    <dgm:cxn modelId="{345C032B-C272-44FD-A409-28813AFA05EA}" type="presParOf" srcId="{AB3D1485-8C78-420D-899F-F96293AC451E}" destId="{E2C83293-B5EB-49B8-A988-E03218B26CB8}" srcOrd="2" destOrd="0" presId="urn:microsoft.com/office/officeart/2005/8/layout/hierarchy6"/>
    <dgm:cxn modelId="{D3EECD74-824C-4ABE-BECD-A6597CBCB55E}" type="presParOf" srcId="{AB3D1485-8C78-420D-899F-F96293AC451E}" destId="{0EB3F6F2-F4C7-4C07-B4C2-FDDF4B19AB78}" srcOrd="3" destOrd="0" presId="urn:microsoft.com/office/officeart/2005/8/layout/hierarchy6"/>
    <dgm:cxn modelId="{7EB41826-A562-4E9E-9C4C-8A8362B119EF}" type="presParOf" srcId="{0EB3F6F2-F4C7-4C07-B4C2-FDDF4B19AB78}" destId="{D4A4014E-6EFC-42E0-BD85-E1051820878D}" srcOrd="0" destOrd="0" presId="urn:microsoft.com/office/officeart/2005/8/layout/hierarchy6"/>
    <dgm:cxn modelId="{64C0261B-7AD2-4CF8-815A-0027FAABB975}" type="presParOf" srcId="{0EB3F6F2-F4C7-4C07-B4C2-FDDF4B19AB78}" destId="{D88F5E72-EF97-4027-AC3F-BC9A9CC838C9}" srcOrd="1" destOrd="0" presId="urn:microsoft.com/office/officeart/2005/8/layout/hierarchy6"/>
    <dgm:cxn modelId="{3C70C142-2004-498B-8BA2-0FEE185CFAF5}" type="presParOf" srcId="{AB3D1485-8C78-420D-899F-F96293AC451E}" destId="{86E8A69E-C98D-43F1-BE5A-F7F289454A10}" srcOrd="4" destOrd="0" presId="urn:microsoft.com/office/officeart/2005/8/layout/hierarchy6"/>
    <dgm:cxn modelId="{9CF73A3C-5506-43B5-9610-0E25959DBDD6}" type="presParOf" srcId="{AB3D1485-8C78-420D-899F-F96293AC451E}" destId="{DA124473-3550-472A-836E-37B90B9EB435}" srcOrd="5" destOrd="0" presId="urn:microsoft.com/office/officeart/2005/8/layout/hierarchy6"/>
    <dgm:cxn modelId="{4206CE39-086B-4375-9400-9F6C92EF86DE}" type="presParOf" srcId="{DA124473-3550-472A-836E-37B90B9EB435}" destId="{B646E219-ED8E-4BED-B4F9-F866098FC294}" srcOrd="0" destOrd="0" presId="urn:microsoft.com/office/officeart/2005/8/layout/hierarchy6"/>
    <dgm:cxn modelId="{D82E16F9-AE0F-43FE-BBB0-BA86A862740B}" type="presParOf" srcId="{DA124473-3550-472A-836E-37B90B9EB435}" destId="{AD8DF604-6C65-4D7B-A00C-E97425027D54}" srcOrd="1" destOrd="0" presId="urn:microsoft.com/office/officeart/2005/8/layout/hierarchy6"/>
    <dgm:cxn modelId="{EA0CB568-428A-4557-8619-6295B35624D2}" type="presParOf" srcId="{AB3D1485-8C78-420D-899F-F96293AC451E}" destId="{987218C8-D336-423D-8F89-78CF6D0E2BF0}" srcOrd="6" destOrd="0" presId="urn:microsoft.com/office/officeart/2005/8/layout/hierarchy6"/>
    <dgm:cxn modelId="{A0D8DD29-A15E-482B-8712-4BB6DC4C126C}" type="presParOf" srcId="{AB3D1485-8C78-420D-899F-F96293AC451E}" destId="{1413FD55-A561-46A6-91CF-B4AB313D67A8}" srcOrd="7" destOrd="0" presId="urn:microsoft.com/office/officeart/2005/8/layout/hierarchy6"/>
    <dgm:cxn modelId="{20EB210F-8080-4991-A82F-B63463213857}" type="presParOf" srcId="{1413FD55-A561-46A6-91CF-B4AB313D67A8}" destId="{1EACB3B4-6EA7-4661-957F-1D088265CC52}" srcOrd="0" destOrd="0" presId="urn:microsoft.com/office/officeart/2005/8/layout/hierarchy6"/>
    <dgm:cxn modelId="{2AD236A9-695E-46E2-92DD-D36A455863A6}" type="presParOf" srcId="{1413FD55-A561-46A6-91CF-B4AB313D67A8}" destId="{0289D52E-6A38-4FE2-8810-86EAE055A215}" srcOrd="1" destOrd="0" presId="urn:microsoft.com/office/officeart/2005/8/layout/hierarchy6"/>
    <dgm:cxn modelId="{7C5BBAF6-F947-41BC-8D1D-2D52949C9C33}" type="presParOf" srcId="{0289D52E-6A38-4FE2-8810-86EAE055A215}" destId="{75B90750-6E2B-4EA0-9EF2-158CE6CF859A}" srcOrd="0" destOrd="0" presId="urn:microsoft.com/office/officeart/2005/8/layout/hierarchy6"/>
    <dgm:cxn modelId="{378EE68E-E303-4EC4-8F3A-0C157295D7E2}" type="presParOf" srcId="{0289D52E-6A38-4FE2-8810-86EAE055A215}" destId="{2CA940D5-6AD4-4DE9-8302-8CD48EE2F49A}" srcOrd="1" destOrd="0" presId="urn:microsoft.com/office/officeart/2005/8/layout/hierarchy6"/>
    <dgm:cxn modelId="{7936E13C-2AE8-4E05-B0D3-3D9772DB31AE}" type="presParOf" srcId="{2CA940D5-6AD4-4DE9-8302-8CD48EE2F49A}" destId="{56DAA16F-E06E-4D5C-B480-2CD45DB806E7}" srcOrd="0" destOrd="0" presId="urn:microsoft.com/office/officeart/2005/8/layout/hierarchy6"/>
    <dgm:cxn modelId="{0672EE09-1532-4791-B694-D53246F693F9}" type="presParOf" srcId="{2CA940D5-6AD4-4DE9-8302-8CD48EE2F49A}" destId="{881055AF-09F9-4CB1-B669-6BB4BB8BC38C}" srcOrd="1" destOrd="0" presId="urn:microsoft.com/office/officeart/2005/8/layout/hierarchy6"/>
    <dgm:cxn modelId="{5A329E71-1A3C-4576-8042-E11C9AE78DFA}" type="presParOf" srcId="{0289D52E-6A38-4FE2-8810-86EAE055A215}" destId="{AF398B84-3896-4861-95DD-EDDE59D10185}" srcOrd="2" destOrd="0" presId="urn:microsoft.com/office/officeart/2005/8/layout/hierarchy6"/>
    <dgm:cxn modelId="{BEF4C415-6270-4CB3-A735-698EAA1488C8}" type="presParOf" srcId="{0289D52E-6A38-4FE2-8810-86EAE055A215}" destId="{C0CA0F30-5779-421A-BFD4-A270C5DCB445}" srcOrd="3" destOrd="0" presId="urn:microsoft.com/office/officeart/2005/8/layout/hierarchy6"/>
    <dgm:cxn modelId="{F716D96D-38BB-41EA-BD3A-E6D5F1A6D47C}" type="presParOf" srcId="{C0CA0F30-5779-421A-BFD4-A270C5DCB445}" destId="{04835240-5898-4213-BC2A-CBDB82CDD337}" srcOrd="0" destOrd="0" presId="urn:microsoft.com/office/officeart/2005/8/layout/hierarchy6"/>
    <dgm:cxn modelId="{A2DA7FDB-BB72-463A-8395-7E590F256DB3}" type="presParOf" srcId="{C0CA0F30-5779-421A-BFD4-A270C5DCB445}" destId="{74EEB7D9-4D90-484E-8D0E-2870AF9D4E4E}" srcOrd="1" destOrd="0" presId="urn:microsoft.com/office/officeart/2005/8/layout/hierarchy6"/>
    <dgm:cxn modelId="{C11D20C6-6F39-4FE8-9AFC-C7DC31E47C06}" type="presParOf" srcId="{5EDD0465-F17F-4A64-ADBE-1FFDA3F66019}" destId="{EEB7B014-98F6-457F-8974-5FCD0A172F69}" srcOrd="2" destOrd="0" presId="urn:microsoft.com/office/officeart/2005/8/layout/hierarchy6"/>
    <dgm:cxn modelId="{924232DF-40F4-405F-BA3C-FE51C9EB6E8E}" type="presParOf" srcId="{5EDD0465-F17F-4A64-ADBE-1FFDA3F66019}" destId="{95ECB1A5-203F-4665-B949-1280109720F1}" srcOrd="3" destOrd="0" presId="urn:microsoft.com/office/officeart/2005/8/layout/hierarchy6"/>
    <dgm:cxn modelId="{09428803-D058-4EEA-8294-56A01A8CD452}" type="presParOf" srcId="{95ECB1A5-203F-4665-B949-1280109720F1}" destId="{97177D40-2545-4407-B0D6-37CB138A4A1B}" srcOrd="0" destOrd="0" presId="urn:microsoft.com/office/officeart/2005/8/layout/hierarchy6"/>
    <dgm:cxn modelId="{B38D8CA0-18F4-437D-9E97-C861CD2D56E7}" type="presParOf" srcId="{95ECB1A5-203F-4665-B949-1280109720F1}" destId="{E4E1EF2E-5EF4-435A-8E51-C73D0AE79D6D}" srcOrd="1" destOrd="0" presId="urn:microsoft.com/office/officeart/2005/8/layout/hierarchy6"/>
    <dgm:cxn modelId="{AFB642DD-4B32-42F4-B397-24BF2B8D1EB7}" type="presParOf" srcId="{36C05FCB-C5E0-40A3-B9FC-0A1DFB9EB3F7}" destId="{88BCA856-9F7D-479C-B9D6-8B32BEBA6A57}"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85819766-C151-4460-B42A-BE0BDF05020F}"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4EA71F66-05B6-4F65-A166-4F7C380162A8}"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1EF433BD-F8D6-4CF1-ABA3-E7798EA82B17}"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EB148716-A52D-4829-A124-F55364C0B893}"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A06EFB9B-C631-4CEA-AFE7-6C7C53E0CDD4}"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7AAE37E-713F-4E7E-8398-593E85E4BA79}" type="doc">
      <dgm:prSet loTypeId="urn:microsoft.com/office/officeart/2005/8/layout/process2" loCatId="process" qsTypeId="urn:microsoft.com/office/officeart/2005/8/quickstyle/simple5" qsCatId="simple" csTypeId="urn:microsoft.com/office/officeart/2005/8/colors/accent2_2" csCatId="accent2" phldr="1"/>
      <dgm:spPr/>
    </dgm:pt>
    <dgm:pt modelId="{599FF223-B8D5-480B-91D5-CCF96ACE307E}">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B63ACD33-37DD-4E40-B198-4F5F326642D8}" type="parTrans" cxnId="{0F66A2D4-5A33-416A-9B5A-7B7A18FE97DF}">
      <dgm:prSet/>
      <dgm:spPr/>
      <dgm:t>
        <a:bodyPr/>
        <a:lstStyle/>
        <a:p>
          <a:endParaRPr lang="en-AU"/>
        </a:p>
      </dgm:t>
    </dgm:pt>
    <dgm:pt modelId="{D6A1D07D-B4A5-4AF5-AEB5-E7D1ED44EFFA}" type="sibTrans" cxnId="{0F66A2D4-5A33-416A-9B5A-7B7A18FE97DF}">
      <dgm:prSet/>
      <dgm:spPr/>
      <dgm:t>
        <a:bodyPr/>
        <a:lstStyle/>
        <a:p>
          <a:endParaRPr lang="en-AU"/>
        </a:p>
      </dgm:t>
    </dgm:pt>
    <dgm:pt modelId="{A6E00B87-CB67-4197-A710-2731BC808D3F}">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1A365D95-C23A-42C4-A29A-39CB42638756}" type="parTrans" cxnId="{C5291F4C-B84F-4257-8156-919E61BBC260}">
      <dgm:prSet/>
      <dgm:spPr/>
      <dgm:t>
        <a:bodyPr/>
        <a:lstStyle/>
        <a:p>
          <a:endParaRPr lang="en-AU"/>
        </a:p>
      </dgm:t>
    </dgm:pt>
    <dgm:pt modelId="{FDB6DD81-90D6-477E-80FA-335090E5FB5E}" type="sibTrans" cxnId="{C5291F4C-B84F-4257-8156-919E61BBC260}">
      <dgm:prSet/>
      <dgm:spPr/>
      <dgm:t>
        <a:bodyPr/>
        <a:lstStyle/>
        <a:p>
          <a:endParaRPr lang="en-AU"/>
        </a:p>
      </dgm:t>
    </dgm:pt>
    <dgm:pt modelId="{4D2A4965-F301-426D-861E-F22DF490E8F1}" type="pres">
      <dgm:prSet presAssocID="{07AAE37E-713F-4E7E-8398-593E85E4BA79}" presName="linearFlow" presStyleCnt="0">
        <dgm:presLayoutVars>
          <dgm:resizeHandles val="exact"/>
        </dgm:presLayoutVars>
      </dgm:prSet>
      <dgm:spPr/>
    </dgm:pt>
    <dgm:pt modelId="{8AFAFE21-30D3-489C-BC04-E5BD976D29A0}" type="pres">
      <dgm:prSet presAssocID="{599FF223-B8D5-480B-91D5-CCF96ACE307E}" presName="node" presStyleLbl="node1" presStyleIdx="0" presStyleCnt="2">
        <dgm:presLayoutVars>
          <dgm:bulletEnabled val="1"/>
        </dgm:presLayoutVars>
      </dgm:prSet>
      <dgm:spPr/>
      <dgm:t>
        <a:bodyPr/>
        <a:lstStyle/>
        <a:p>
          <a:endParaRPr lang="en-AU"/>
        </a:p>
      </dgm:t>
    </dgm:pt>
    <dgm:pt modelId="{FE99BF7D-BC82-4E67-B56A-88C0FA3209B0}" type="pres">
      <dgm:prSet presAssocID="{D6A1D07D-B4A5-4AF5-AEB5-E7D1ED44EFFA}" presName="sibTrans" presStyleLbl="sibTrans2D1" presStyleIdx="0" presStyleCnt="1"/>
      <dgm:spPr/>
      <dgm:t>
        <a:bodyPr/>
        <a:lstStyle/>
        <a:p>
          <a:endParaRPr lang="en-AU"/>
        </a:p>
      </dgm:t>
    </dgm:pt>
    <dgm:pt modelId="{07BF2FE4-F65C-4966-BEB0-B405BA981110}" type="pres">
      <dgm:prSet presAssocID="{D6A1D07D-B4A5-4AF5-AEB5-E7D1ED44EFFA}" presName="connectorText" presStyleLbl="sibTrans2D1" presStyleIdx="0" presStyleCnt="1"/>
      <dgm:spPr/>
      <dgm:t>
        <a:bodyPr/>
        <a:lstStyle/>
        <a:p>
          <a:endParaRPr lang="en-AU"/>
        </a:p>
      </dgm:t>
    </dgm:pt>
    <dgm:pt modelId="{BBC3AF47-2271-4FE8-B6FB-CCD7F6A3DFA4}" type="pres">
      <dgm:prSet presAssocID="{A6E00B87-CB67-4197-A710-2731BC808D3F}" presName="node" presStyleLbl="node1" presStyleIdx="1" presStyleCnt="2">
        <dgm:presLayoutVars>
          <dgm:bulletEnabled val="1"/>
        </dgm:presLayoutVars>
      </dgm:prSet>
      <dgm:spPr/>
      <dgm:t>
        <a:bodyPr/>
        <a:lstStyle/>
        <a:p>
          <a:endParaRPr lang="en-AU"/>
        </a:p>
      </dgm:t>
    </dgm:pt>
  </dgm:ptLst>
  <dgm:cxnLst>
    <dgm:cxn modelId="{0F66A2D4-5A33-416A-9B5A-7B7A18FE97DF}" srcId="{07AAE37E-713F-4E7E-8398-593E85E4BA79}" destId="{599FF223-B8D5-480B-91D5-CCF96ACE307E}" srcOrd="0" destOrd="0" parTransId="{B63ACD33-37DD-4E40-B198-4F5F326642D8}" sibTransId="{D6A1D07D-B4A5-4AF5-AEB5-E7D1ED44EFFA}"/>
    <dgm:cxn modelId="{234F7488-9BE9-4FD3-9E68-B58B4C2B29EC}" type="presOf" srcId="{A6E00B87-CB67-4197-A710-2731BC808D3F}" destId="{BBC3AF47-2271-4FE8-B6FB-CCD7F6A3DFA4}" srcOrd="0" destOrd="0" presId="urn:microsoft.com/office/officeart/2005/8/layout/process2"/>
    <dgm:cxn modelId="{C5291F4C-B84F-4257-8156-919E61BBC260}" srcId="{07AAE37E-713F-4E7E-8398-593E85E4BA79}" destId="{A6E00B87-CB67-4197-A710-2731BC808D3F}" srcOrd="1" destOrd="0" parTransId="{1A365D95-C23A-42C4-A29A-39CB42638756}" sibTransId="{FDB6DD81-90D6-477E-80FA-335090E5FB5E}"/>
    <dgm:cxn modelId="{5908BD6D-14B6-4FC6-984B-84281B586E0F}" type="presOf" srcId="{07AAE37E-713F-4E7E-8398-593E85E4BA79}" destId="{4D2A4965-F301-426D-861E-F22DF490E8F1}" srcOrd="0" destOrd="0" presId="urn:microsoft.com/office/officeart/2005/8/layout/process2"/>
    <dgm:cxn modelId="{CF61CF3F-8C94-4398-BC95-3B335D469C8F}" type="presOf" srcId="{599FF223-B8D5-480B-91D5-CCF96ACE307E}" destId="{8AFAFE21-30D3-489C-BC04-E5BD976D29A0}" srcOrd="0" destOrd="0" presId="urn:microsoft.com/office/officeart/2005/8/layout/process2"/>
    <dgm:cxn modelId="{97E78B60-1A17-41FF-ADE7-EE250B103933}" type="presOf" srcId="{D6A1D07D-B4A5-4AF5-AEB5-E7D1ED44EFFA}" destId="{FE99BF7D-BC82-4E67-B56A-88C0FA3209B0}" srcOrd="0" destOrd="0" presId="urn:microsoft.com/office/officeart/2005/8/layout/process2"/>
    <dgm:cxn modelId="{C83F829A-6991-499D-82D3-E9002B6FCE43}" type="presOf" srcId="{D6A1D07D-B4A5-4AF5-AEB5-E7D1ED44EFFA}" destId="{07BF2FE4-F65C-4966-BEB0-B405BA981110}" srcOrd="1" destOrd="0" presId="urn:microsoft.com/office/officeart/2005/8/layout/process2"/>
    <dgm:cxn modelId="{911CEAF0-F7AD-4A33-831E-253968A5DB3F}" type="presParOf" srcId="{4D2A4965-F301-426D-861E-F22DF490E8F1}" destId="{8AFAFE21-30D3-489C-BC04-E5BD976D29A0}" srcOrd="0" destOrd="0" presId="urn:microsoft.com/office/officeart/2005/8/layout/process2"/>
    <dgm:cxn modelId="{DC2C42EA-8E09-43FA-9E0D-7A4E314E7A49}" type="presParOf" srcId="{4D2A4965-F301-426D-861E-F22DF490E8F1}" destId="{FE99BF7D-BC82-4E67-B56A-88C0FA3209B0}" srcOrd="1" destOrd="0" presId="urn:microsoft.com/office/officeart/2005/8/layout/process2"/>
    <dgm:cxn modelId="{895E49FF-C145-4197-BE52-E6F6188AB090}" type="presParOf" srcId="{FE99BF7D-BC82-4E67-B56A-88C0FA3209B0}" destId="{07BF2FE4-F65C-4966-BEB0-B405BA981110}" srcOrd="0" destOrd="0" presId="urn:microsoft.com/office/officeart/2005/8/layout/process2"/>
    <dgm:cxn modelId="{E15DFA74-78A8-4546-886A-C9F3E542BC5F}" type="presParOf" srcId="{4D2A4965-F301-426D-861E-F22DF490E8F1}" destId="{BBC3AF47-2271-4FE8-B6FB-CCD7F6A3DFA4}"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266CAFA-DBDF-4D1A-87E5-3E032FCCD28D}" type="doc">
      <dgm:prSet loTypeId="urn:microsoft.com/office/officeart/2005/8/layout/process2" loCatId="process" qsTypeId="urn:microsoft.com/office/officeart/2005/8/quickstyle/simple5" qsCatId="simple" csTypeId="urn:microsoft.com/office/officeart/2005/8/colors/accent2_2" csCatId="accent2" phldr="1"/>
      <dgm:spPr/>
    </dgm:pt>
    <dgm:pt modelId="{ACBB3012-A502-4010-BE03-96143829F3C7}">
      <dgm:prSet phldrT="[Text]"/>
      <dgm:spPr/>
      <dgm:t>
        <a:bodyPr/>
        <a:lstStyle/>
        <a:p>
          <a:r>
            <a:rPr lang="en-US" dirty="0" smtClean="0">
              <a:latin typeface="Oxygen" panose="02000503000000000000" pitchFamily="2" charset="0"/>
            </a:rPr>
            <a:t>Grandparent</a:t>
          </a:r>
          <a:endParaRPr lang="en-AU" dirty="0">
            <a:latin typeface="Oxygen" panose="02000503000000000000" pitchFamily="2" charset="0"/>
          </a:endParaRPr>
        </a:p>
      </dgm:t>
    </dgm:pt>
    <dgm:pt modelId="{B0A4D6B4-1C48-4F30-B03C-508AD5A8FE52}" type="parTrans" cxnId="{379F2FCC-E9D5-4408-A897-794E507167F1}">
      <dgm:prSet/>
      <dgm:spPr/>
      <dgm:t>
        <a:bodyPr/>
        <a:lstStyle/>
        <a:p>
          <a:endParaRPr lang="en-AU"/>
        </a:p>
      </dgm:t>
    </dgm:pt>
    <dgm:pt modelId="{64D340DA-3E91-4C4E-B36B-7B6A86ECAB59}" type="sibTrans" cxnId="{379F2FCC-E9D5-4408-A897-794E507167F1}">
      <dgm:prSet/>
      <dgm:spPr/>
      <dgm:t>
        <a:bodyPr/>
        <a:lstStyle/>
        <a:p>
          <a:endParaRPr lang="en-AU"/>
        </a:p>
      </dgm:t>
    </dgm:pt>
    <dgm:pt modelId="{46C83E55-5984-43D6-8632-AE10826CE1CD}">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29747300-0303-43D1-8F08-A83E8B7CE65A}" type="parTrans" cxnId="{4BA0EA87-5AB3-4879-B4E4-B81A6113176F}">
      <dgm:prSet/>
      <dgm:spPr/>
      <dgm:t>
        <a:bodyPr/>
        <a:lstStyle/>
        <a:p>
          <a:endParaRPr lang="en-AU"/>
        </a:p>
      </dgm:t>
    </dgm:pt>
    <dgm:pt modelId="{BC6E633E-D298-4739-90D5-143259B40703}" type="sibTrans" cxnId="{4BA0EA87-5AB3-4879-B4E4-B81A6113176F}">
      <dgm:prSet/>
      <dgm:spPr/>
      <dgm:t>
        <a:bodyPr/>
        <a:lstStyle/>
        <a:p>
          <a:endParaRPr lang="en-AU"/>
        </a:p>
      </dgm:t>
    </dgm:pt>
    <dgm:pt modelId="{C20CAD97-C322-45E1-BBFE-4FAC8025AC39}">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E3F3AC46-6401-409E-812E-E505A543565E}" type="parTrans" cxnId="{A059057A-B794-42C7-BF74-31B29B535357}">
      <dgm:prSet/>
      <dgm:spPr/>
      <dgm:t>
        <a:bodyPr/>
        <a:lstStyle/>
        <a:p>
          <a:endParaRPr lang="en-AU"/>
        </a:p>
      </dgm:t>
    </dgm:pt>
    <dgm:pt modelId="{15E532ED-6F92-4FDC-85FB-0E950A042095}" type="sibTrans" cxnId="{A059057A-B794-42C7-BF74-31B29B535357}">
      <dgm:prSet/>
      <dgm:spPr/>
      <dgm:t>
        <a:bodyPr/>
        <a:lstStyle/>
        <a:p>
          <a:endParaRPr lang="en-AU"/>
        </a:p>
      </dgm:t>
    </dgm:pt>
    <dgm:pt modelId="{97445D33-B42F-42B7-B61F-DEDC1B8CE0DE}" type="pres">
      <dgm:prSet presAssocID="{C266CAFA-DBDF-4D1A-87E5-3E032FCCD28D}" presName="linearFlow" presStyleCnt="0">
        <dgm:presLayoutVars>
          <dgm:resizeHandles val="exact"/>
        </dgm:presLayoutVars>
      </dgm:prSet>
      <dgm:spPr/>
    </dgm:pt>
    <dgm:pt modelId="{E81A26A7-B1B1-49EC-97E8-45A34A976229}" type="pres">
      <dgm:prSet presAssocID="{ACBB3012-A502-4010-BE03-96143829F3C7}" presName="node" presStyleLbl="node1" presStyleIdx="0" presStyleCnt="3">
        <dgm:presLayoutVars>
          <dgm:bulletEnabled val="1"/>
        </dgm:presLayoutVars>
      </dgm:prSet>
      <dgm:spPr/>
      <dgm:t>
        <a:bodyPr/>
        <a:lstStyle/>
        <a:p>
          <a:endParaRPr lang="en-AU"/>
        </a:p>
      </dgm:t>
    </dgm:pt>
    <dgm:pt modelId="{950DCFF2-DC0C-4AFF-9A84-F7282650AAA0}" type="pres">
      <dgm:prSet presAssocID="{64D340DA-3E91-4C4E-B36B-7B6A86ECAB59}" presName="sibTrans" presStyleLbl="sibTrans2D1" presStyleIdx="0" presStyleCnt="2"/>
      <dgm:spPr/>
      <dgm:t>
        <a:bodyPr/>
        <a:lstStyle/>
        <a:p>
          <a:endParaRPr lang="en-AU"/>
        </a:p>
      </dgm:t>
    </dgm:pt>
    <dgm:pt modelId="{C341E66E-0876-4F6E-A214-4493D9F88028}" type="pres">
      <dgm:prSet presAssocID="{64D340DA-3E91-4C4E-B36B-7B6A86ECAB59}" presName="connectorText" presStyleLbl="sibTrans2D1" presStyleIdx="0" presStyleCnt="2"/>
      <dgm:spPr/>
      <dgm:t>
        <a:bodyPr/>
        <a:lstStyle/>
        <a:p>
          <a:endParaRPr lang="en-AU"/>
        </a:p>
      </dgm:t>
    </dgm:pt>
    <dgm:pt modelId="{0CA5CD17-CC91-400C-83FB-81D449F3AB1A}" type="pres">
      <dgm:prSet presAssocID="{46C83E55-5984-43D6-8632-AE10826CE1CD}" presName="node" presStyleLbl="node1" presStyleIdx="1" presStyleCnt="3" custLinFactNeighborX="0" custLinFactNeighborY="-2708">
        <dgm:presLayoutVars>
          <dgm:bulletEnabled val="1"/>
        </dgm:presLayoutVars>
      </dgm:prSet>
      <dgm:spPr/>
      <dgm:t>
        <a:bodyPr/>
        <a:lstStyle/>
        <a:p>
          <a:endParaRPr lang="en-AU"/>
        </a:p>
      </dgm:t>
    </dgm:pt>
    <dgm:pt modelId="{B5F5271B-42CD-44B5-AA9A-DDBA2D7A022F}" type="pres">
      <dgm:prSet presAssocID="{BC6E633E-D298-4739-90D5-143259B40703}" presName="sibTrans" presStyleLbl="sibTrans2D1" presStyleIdx="1" presStyleCnt="2"/>
      <dgm:spPr/>
      <dgm:t>
        <a:bodyPr/>
        <a:lstStyle/>
        <a:p>
          <a:endParaRPr lang="en-AU"/>
        </a:p>
      </dgm:t>
    </dgm:pt>
    <dgm:pt modelId="{735D6CCA-9689-4553-973E-9B35DB4EE57F}" type="pres">
      <dgm:prSet presAssocID="{BC6E633E-D298-4739-90D5-143259B40703}" presName="connectorText" presStyleLbl="sibTrans2D1" presStyleIdx="1" presStyleCnt="2"/>
      <dgm:spPr/>
      <dgm:t>
        <a:bodyPr/>
        <a:lstStyle/>
        <a:p>
          <a:endParaRPr lang="en-AU"/>
        </a:p>
      </dgm:t>
    </dgm:pt>
    <dgm:pt modelId="{D01E8621-231C-4F71-A666-D8B5B89C08D5}" type="pres">
      <dgm:prSet presAssocID="{C20CAD97-C322-45E1-BBFE-4FAC8025AC39}" presName="node" presStyleLbl="node1" presStyleIdx="2" presStyleCnt="3" custLinFactNeighborX="0">
        <dgm:presLayoutVars>
          <dgm:bulletEnabled val="1"/>
        </dgm:presLayoutVars>
      </dgm:prSet>
      <dgm:spPr/>
      <dgm:t>
        <a:bodyPr/>
        <a:lstStyle/>
        <a:p>
          <a:endParaRPr lang="en-AU"/>
        </a:p>
      </dgm:t>
    </dgm:pt>
  </dgm:ptLst>
  <dgm:cxnLst>
    <dgm:cxn modelId="{C9415363-7881-4144-B028-6DF780F9989F}" type="presOf" srcId="{ACBB3012-A502-4010-BE03-96143829F3C7}" destId="{E81A26A7-B1B1-49EC-97E8-45A34A976229}" srcOrd="0" destOrd="0" presId="urn:microsoft.com/office/officeart/2005/8/layout/process2"/>
    <dgm:cxn modelId="{A059057A-B794-42C7-BF74-31B29B535357}" srcId="{C266CAFA-DBDF-4D1A-87E5-3E032FCCD28D}" destId="{C20CAD97-C322-45E1-BBFE-4FAC8025AC39}" srcOrd="2" destOrd="0" parTransId="{E3F3AC46-6401-409E-812E-E505A543565E}" sibTransId="{15E532ED-6F92-4FDC-85FB-0E950A042095}"/>
    <dgm:cxn modelId="{379F2FCC-E9D5-4408-A897-794E507167F1}" srcId="{C266CAFA-DBDF-4D1A-87E5-3E032FCCD28D}" destId="{ACBB3012-A502-4010-BE03-96143829F3C7}" srcOrd="0" destOrd="0" parTransId="{B0A4D6B4-1C48-4F30-B03C-508AD5A8FE52}" sibTransId="{64D340DA-3E91-4C4E-B36B-7B6A86ECAB59}"/>
    <dgm:cxn modelId="{2EA77FDA-A0D6-4860-A198-096B3CF8C5DA}" type="presOf" srcId="{46C83E55-5984-43D6-8632-AE10826CE1CD}" destId="{0CA5CD17-CC91-400C-83FB-81D449F3AB1A}" srcOrd="0" destOrd="0" presId="urn:microsoft.com/office/officeart/2005/8/layout/process2"/>
    <dgm:cxn modelId="{4BA0EA87-5AB3-4879-B4E4-B81A6113176F}" srcId="{C266CAFA-DBDF-4D1A-87E5-3E032FCCD28D}" destId="{46C83E55-5984-43D6-8632-AE10826CE1CD}" srcOrd="1" destOrd="0" parTransId="{29747300-0303-43D1-8F08-A83E8B7CE65A}" sibTransId="{BC6E633E-D298-4739-90D5-143259B40703}"/>
    <dgm:cxn modelId="{B5192490-732D-4DCD-8CE3-057D1A32D8FB}" type="presOf" srcId="{64D340DA-3E91-4C4E-B36B-7B6A86ECAB59}" destId="{C341E66E-0876-4F6E-A214-4493D9F88028}" srcOrd="1" destOrd="0" presId="urn:microsoft.com/office/officeart/2005/8/layout/process2"/>
    <dgm:cxn modelId="{5A0493F2-3C16-4DAE-9427-54BA4938B40D}" type="presOf" srcId="{BC6E633E-D298-4739-90D5-143259B40703}" destId="{735D6CCA-9689-4553-973E-9B35DB4EE57F}" srcOrd="1" destOrd="0" presId="urn:microsoft.com/office/officeart/2005/8/layout/process2"/>
    <dgm:cxn modelId="{0C248B4C-92FB-4A90-8BAF-F764625FD48F}" type="presOf" srcId="{BC6E633E-D298-4739-90D5-143259B40703}" destId="{B5F5271B-42CD-44B5-AA9A-DDBA2D7A022F}" srcOrd="0" destOrd="0" presId="urn:microsoft.com/office/officeart/2005/8/layout/process2"/>
    <dgm:cxn modelId="{CB034BE9-3BF0-4FA6-BF37-FA52B54B1F33}" type="presOf" srcId="{C20CAD97-C322-45E1-BBFE-4FAC8025AC39}" destId="{D01E8621-231C-4F71-A666-D8B5B89C08D5}" srcOrd="0" destOrd="0" presId="urn:microsoft.com/office/officeart/2005/8/layout/process2"/>
    <dgm:cxn modelId="{E3EBD54F-A013-4C1F-A775-71B30FA150ED}" type="presOf" srcId="{C266CAFA-DBDF-4D1A-87E5-3E032FCCD28D}" destId="{97445D33-B42F-42B7-B61F-DEDC1B8CE0DE}" srcOrd="0" destOrd="0" presId="urn:microsoft.com/office/officeart/2005/8/layout/process2"/>
    <dgm:cxn modelId="{477450D7-200C-4F00-9F05-B63F6E9A4563}" type="presOf" srcId="{64D340DA-3E91-4C4E-B36B-7B6A86ECAB59}" destId="{950DCFF2-DC0C-4AFF-9A84-F7282650AAA0}" srcOrd="0" destOrd="0" presId="urn:microsoft.com/office/officeart/2005/8/layout/process2"/>
    <dgm:cxn modelId="{B838E4E4-FBA7-42FF-A750-566F7D629C7A}" type="presParOf" srcId="{97445D33-B42F-42B7-B61F-DEDC1B8CE0DE}" destId="{E81A26A7-B1B1-49EC-97E8-45A34A976229}" srcOrd="0" destOrd="0" presId="urn:microsoft.com/office/officeart/2005/8/layout/process2"/>
    <dgm:cxn modelId="{EC6AFBFE-520A-482E-A4BF-C62541E5D1CD}" type="presParOf" srcId="{97445D33-B42F-42B7-B61F-DEDC1B8CE0DE}" destId="{950DCFF2-DC0C-4AFF-9A84-F7282650AAA0}" srcOrd="1" destOrd="0" presId="urn:microsoft.com/office/officeart/2005/8/layout/process2"/>
    <dgm:cxn modelId="{6A5FAFCF-0479-436D-AC6D-B41B8D9DEA2C}" type="presParOf" srcId="{950DCFF2-DC0C-4AFF-9A84-F7282650AAA0}" destId="{C341E66E-0876-4F6E-A214-4493D9F88028}" srcOrd="0" destOrd="0" presId="urn:microsoft.com/office/officeart/2005/8/layout/process2"/>
    <dgm:cxn modelId="{CF26156A-BD46-4B9D-BFFA-3453E192809A}" type="presParOf" srcId="{97445D33-B42F-42B7-B61F-DEDC1B8CE0DE}" destId="{0CA5CD17-CC91-400C-83FB-81D449F3AB1A}" srcOrd="2" destOrd="0" presId="urn:microsoft.com/office/officeart/2005/8/layout/process2"/>
    <dgm:cxn modelId="{5EE7D04E-3089-401C-A706-76907CC5AB12}" type="presParOf" srcId="{97445D33-B42F-42B7-B61F-DEDC1B8CE0DE}" destId="{B5F5271B-42CD-44B5-AA9A-DDBA2D7A022F}" srcOrd="3" destOrd="0" presId="urn:microsoft.com/office/officeart/2005/8/layout/process2"/>
    <dgm:cxn modelId="{0D2F0162-C116-419A-B7EA-7BFC0F4F768C}" type="presParOf" srcId="{B5F5271B-42CD-44B5-AA9A-DDBA2D7A022F}" destId="{735D6CCA-9689-4553-973E-9B35DB4EE57F}" srcOrd="0" destOrd="0" presId="urn:microsoft.com/office/officeart/2005/8/layout/process2"/>
    <dgm:cxn modelId="{45635B0A-A11A-42C3-AF3B-7AD8D0E33248}" type="presParOf" srcId="{97445D33-B42F-42B7-B61F-DEDC1B8CE0DE}" destId="{D01E8621-231C-4F71-A666-D8B5B89C08D5}" srcOrd="4"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37AB65C-7696-44E1-84AD-B0AEC71AAD7A}" type="doc">
      <dgm:prSet loTypeId="urn:microsoft.com/office/officeart/2005/8/layout/radial4" loCatId="relationship" qsTypeId="urn:microsoft.com/office/officeart/2005/8/quickstyle/simple5" qsCatId="simple" csTypeId="urn:microsoft.com/office/officeart/2005/8/colors/accent2_2" csCatId="accent2" phldr="1"/>
      <dgm:spPr/>
      <dgm:t>
        <a:bodyPr/>
        <a:lstStyle/>
        <a:p>
          <a:endParaRPr lang="en-AU"/>
        </a:p>
      </dgm:t>
    </dgm:pt>
    <dgm:pt modelId="{D5DF76AF-E15E-4AA9-977A-B654373E2C06}">
      <dgm:prSet phldrT="[Text]" custT="1"/>
      <dgm:spPr/>
      <dgm:t>
        <a:bodyPr/>
        <a:lstStyle/>
        <a:p>
          <a:r>
            <a:rPr lang="en-US" sz="1800" dirty="0" smtClean="0">
              <a:latin typeface="Oxygen" panose="02000503000000000000" pitchFamily="2" charset="0"/>
            </a:rPr>
            <a:t>Child</a:t>
          </a:r>
          <a:endParaRPr lang="en-AU" sz="5400" dirty="0">
            <a:latin typeface="Oxygen" panose="02000503000000000000" pitchFamily="2" charset="0"/>
          </a:endParaRPr>
        </a:p>
      </dgm:t>
    </dgm:pt>
    <dgm:pt modelId="{F896311B-FBDE-4D19-ABE6-9E06FE65232D}" type="parTrans" cxnId="{19C812D7-50C8-4BD0-BEBE-C1E65CAF0718}">
      <dgm:prSet/>
      <dgm:spPr/>
      <dgm:t>
        <a:bodyPr/>
        <a:lstStyle/>
        <a:p>
          <a:endParaRPr lang="en-AU"/>
        </a:p>
      </dgm:t>
    </dgm:pt>
    <dgm:pt modelId="{485D0248-89A9-48D1-B531-7672385FA3AA}" type="sibTrans" cxnId="{19C812D7-50C8-4BD0-BEBE-C1E65CAF0718}">
      <dgm:prSet/>
      <dgm:spPr/>
      <dgm:t>
        <a:bodyPr/>
        <a:lstStyle/>
        <a:p>
          <a:endParaRPr lang="en-AU"/>
        </a:p>
      </dgm:t>
    </dgm:pt>
    <dgm:pt modelId="{BAE691F2-4527-4B54-8854-2519C47A3BE9}">
      <dgm:prSet phldrT="[Text]" custT="1"/>
      <dgm:spPr/>
      <dgm:t>
        <a:bodyPr/>
        <a:lstStyle/>
        <a:p>
          <a:r>
            <a:rPr lang="en-US" sz="1200" dirty="0" smtClean="0">
              <a:latin typeface="Oxygen" panose="02000503000000000000" pitchFamily="2" charset="0"/>
            </a:rPr>
            <a:t>Parent 1</a:t>
          </a:r>
          <a:endParaRPr lang="en-AU" sz="4000" dirty="0">
            <a:latin typeface="Oxygen" panose="02000503000000000000" pitchFamily="2" charset="0"/>
          </a:endParaRPr>
        </a:p>
      </dgm:t>
    </dgm:pt>
    <dgm:pt modelId="{A3C3200F-2379-4558-A729-4093140172E3}" type="parTrans" cxnId="{8ECD2A0B-E402-457F-A0A7-61DE817BDEF2}">
      <dgm:prSet/>
      <dgm:spPr/>
      <dgm:t>
        <a:bodyPr/>
        <a:lstStyle/>
        <a:p>
          <a:endParaRPr lang="en-AU"/>
        </a:p>
      </dgm:t>
    </dgm:pt>
    <dgm:pt modelId="{766EECD8-8EE1-46D9-A1C6-F1247F4C070A}" type="sibTrans" cxnId="{8ECD2A0B-E402-457F-A0A7-61DE817BDEF2}">
      <dgm:prSet/>
      <dgm:spPr/>
      <dgm:t>
        <a:bodyPr/>
        <a:lstStyle/>
        <a:p>
          <a:endParaRPr lang="en-AU"/>
        </a:p>
      </dgm:t>
    </dgm:pt>
    <dgm:pt modelId="{CF360BBE-B88A-48B2-9D9A-ADF40C07C880}">
      <dgm:prSet phldrT="[Text]" custT="1"/>
      <dgm:spPr/>
      <dgm:t>
        <a:bodyPr/>
        <a:lstStyle/>
        <a:p>
          <a:r>
            <a:rPr lang="en-US" sz="1200" dirty="0" smtClean="0">
              <a:latin typeface="Oxygen" panose="02000503000000000000" pitchFamily="2" charset="0"/>
            </a:rPr>
            <a:t>Parent 2</a:t>
          </a:r>
          <a:endParaRPr lang="en-AU" sz="4800" dirty="0">
            <a:latin typeface="Oxygen" panose="02000503000000000000" pitchFamily="2" charset="0"/>
          </a:endParaRPr>
        </a:p>
      </dgm:t>
    </dgm:pt>
    <dgm:pt modelId="{FFCC8401-1F42-4CB6-A4B9-F3AA97301F08}" type="parTrans" cxnId="{B67D314B-7326-4255-BF50-F44743636A89}">
      <dgm:prSet/>
      <dgm:spPr/>
      <dgm:t>
        <a:bodyPr/>
        <a:lstStyle/>
        <a:p>
          <a:endParaRPr lang="en-AU"/>
        </a:p>
      </dgm:t>
    </dgm:pt>
    <dgm:pt modelId="{F8D186E4-FF07-4D52-B8C4-E32792FC29C3}" type="sibTrans" cxnId="{B67D314B-7326-4255-BF50-F44743636A89}">
      <dgm:prSet/>
      <dgm:spPr/>
      <dgm:t>
        <a:bodyPr/>
        <a:lstStyle/>
        <a:p>
          <a:endParaRPr lang="en-AU"/>
        </a:p>
      </dgm:t>
    </dgm:pt>
    <dgm:pt modelId="{970F5BFF-1457-4831-B505-1FF57D66544D}" type="pres">
      <dgm:prSet presAssocID="{137AB65C-7696-44E1-84AD-B0AEC71AAD7A}" presName="cycle" presStyleCnt="0">
        <dgm:presLayoutVars>
          <dgm:chMax val="1"/>
          <dgm:dir/>
          <dgm:animLvl val="ctr"/>
          <dgm:resizeHandles val="exact"/>
        </dgm:presLayoutVars>
      </dgm:prSet>
      <dgm:spPr/>
      <dgm:t>
        <a:bodyPr/>
        <a:lstStyle/>
        <a:p>
          <a:endParaRPr lang="en-AU"/>
        </a:p>
      </dgm:t>
    </dgm:pt>
    <dgm:pt modelId="{93A07C78-7370-4311-9E76-3E0BB75653B8}" type="pres">
      <dgm:prSet presAssocID="{D5DF76AF-E15E-4AA9-977A-B654373E2C06}" presName="centerShape" presStyleLbl="node0" presStyleIdx="0" presStyleCnt="1" custScaleY="73206" custLinFactNeighborY="2022"/>
      <dgm:spPr>
        <a:prstGeom prst="roundRect">
          <a:avLst/>
        </a:prstGeom>
      </dgm:spPr>
      <dgm:t>
        <a:bodyPr/>
        <a:lstStyle/>
        <a:p>
          <a:endParaRPr lang="en-AU"/>
        </a:p>
      </dgm:t>
    </dgm:pt>
    <dgm:pt modelId="{EF7EC5D6-A842-407B-832B-04C5F88D6A44}" type="pres">
      <dgm:prSet presAssocID="{A3C3200F-2379-4558-A729-4093140172E3}" presName="parTrans" presStyleLbl="bgSibTrans2D1" presStyleIdx="0" presStyleCnt="2"/>
      <dgm:spPr/>
      <dgm:t>
        <a:bodyPr/>
        <a:lstStyle/>
        <a:p>
          <a:endParaRPr lang="en-AU"/>
        </a:p>
      </dgm:t>
    </dgm:pt>
    <dgm:pt modelId="{B0FD2B27-4D6B-4CC5-A838-41FBBFCB7E0C}" type="pres">
      <dgm:prSet presAssocID="{BAE691F2-4527-4B54-8854-2519C47A3BE9}" presName="node" presStyleLbl="node1" presStyleIdx="0" presStyleCnt="2">
        <dgm:presLayoutVars>
          <dgm:bulletEnabled val="1"/>
        </dgm:presLayoutVars>
      </dgm:prSet>
      <dgm:spPr/>
      <dgm:t>
        <a:bodyPr/>
        <a:lstStyle/>
        <a:p>
          <a:endParaRPr lang="en-AU"/>
        </a:p>
      </dgm:t>
    </dgm:pt>
    <dgm:pt modelId="{C9A1EEFE-A11F-49F9-889A-8B2AB207D297}" type="pres">
      <dgm:prSet presAssocID="{FFCC8401-1F42-4CB6-A4B9-F3AA97301F08}" presName="parTrans" presStyleLbl="bgSibTrans2D1" presStyleIdx="1" presStyleCnt="2"/>
      <dgm:spPr/>
      <dgm:t>
        <a:bodyPr/>
        <a:lstStyle/>
        <a:p>
          <a:endParaRPr lang="en-AU"/>
        </a:p>
      </dgm:t>
    </dgm:pt>
    <dgm:pt modelId="{00CE7EBC-AF0F-4B7E-A49C-A4E4AD6179FF}" type="pres">
      <dgm:prSet presAssocID="{CF360BBE-B88A-48B2-9D9A-ADF40C07C880}" presName="node" presStyleLbl="node1" presStyleIdx="1" presStyleCnt="2">
        <dgm:presLayoutVars>
          <dgm:bulletEnabled val="1"/>
        </dgm:presLayoutVars>
      </dgm:prSet>
      <dgm:spPr/>
      <dgm:t>
        <a:bodyPr/>
        <a:lstStyle/>
        <a:p>
          <a:endParaRPr lang="en-AU"/>
        </a:p>
      </dgm:t>
    </dgm:pt>
  </dgm:ptLst>
  <dgm:cxnLst>
    <dgm:cxn modelId="{07A85167-5B54-4446-9CD2-6BC75E347662}" type="presOf" srcId="{BAE691F2-4527-4B54-8854-2519C47A3BE9}" destId="{B0FD2B27-4D6B-4CC5-A838-41FBBFCB7E0C}" srcOrd="0" destOrd="0" presId="urn:microsoft.com/office/officeart/2005/8/layout/radial4"/>
    <dgm:cxn modelId="{AF317F7C-EEF5-49B3-BF1B-EE2E9145B7A7}" type="presOf" srcId="{D5DF76AF-E15E-4AA9-977A-B654373E2C06}" destId="{93A07C78-7370-4311-9E76-3E0BB75653B8}" srcOrd="0" destOrd="0" presId="urn:microsoft.com/office/officeart/2005/8/layout/radial4"/>
    <dgm:cxn modelId="{B67D314B-7326-4255-BF50-F44743636A89}" srcId="{D5DF76AF-E15E-4AA9-977A-B654373E2C06}" destId="{CF360BBE-B88A-48B2-9D9A-ADF40C07C880}" srcOrd="1" destOrd="0" parTransId="{FFCC8401-1F42-4CB6-A4B9-F3AA97301F08}" sibTransId="{F8D186E4-FF07-4D52-B8C4-E32792FC29C3}"/>
    <dgm:cxn modelId="{04370476-4C37-43E2-B117-597C4F193C65}" type="presOf" srcId="{CF360BBE-B88A-48B2-9D9A-ADF40C07C880}" destId="{00CE7EBC-AF0F-4B7E-A49C-A4E4AD6179FF}" srcOrd="0" destOrd="0" presId="urn:microsoft.com/office/officeart/2005/8/layout/radial4"/>
    <dgm:cxn modelId="{43A9E0D6-3619-438C-96F9-006746094F1A}" type="presOf" srcId="{FFCC8401-1F42-4CB6-A4B9-F3AA97301F08}" destId="{C9A1EEFE-A11F-49F9-889A-8B2AB207D297}" srcOrd="0" destOrd="0" presId="urn:microsoft.com/office/officeart/2005/8/layout/radial4"/>
    <dgm:cxn modelId="{8ECD2A0B-E402-457F-A0A7-61DE817BDEF2}" srcId="{D5DF76AF-E15E-4AA9-977A-B654373E2C06}" destId="{BAE691F2-4527-4B54-8854-2519C47A3BE9}" srcOrd="0" destOrd="0" parTransId="{A3C3200F-2379-4558-A729-4093140172E3}" sibTransId="{766EECD8-8EE1-46D9-A1C6-F1247F4C070A}"/>
    <dgm:cxn modelId="{1A8AAE91-A092-45BC-8AA7-CB0418A9B2F5}" type="presOf" srcId="{137AB65C-7696-44E1-84AD-B0AEC71AAD7A}" destId="{970F5BFF-1457-4831-B505-1FF57D66544D}" srcOrd="0" destOrd="0" presId="urn:microsoft.com/office/officeart/2005/8/layout/radial4"/>
    <dgm:cxn modelId="{05F5C289-BFE2-4718-8E34-F4523C1639ED}" type="presOf" srcId="{A3C3200F-2379-4558-A729-4093140172E3}" destId="{EF7EC5D6-A842-407B-832B-04C5F88D6A44}" srcOrd="0" destOrd="0" presId="urn:microsoft.com/office/officeart/2005/8/layout/radial4"/>
    <dgm:cxn modelId="{19C812D7-50C8-4BD0-BEBE-C1E65CAF0718}" srcId="{137AB65C-7696-44E1-84AD-B0AEC71AAD7A}" destId="{D5DF76AF-E15E-4AA9-977A-B654373E2C06}" srcOrd="0" destOrd="0" parTransId="{F896311B-FBDE-4D19-ABE6-9E06FE65232D}" sibTransId="{485D0248-89A9-48D1-B531-7672385FA3AA}"/>
    <dgm:cxn modelId="{4B5F1E65-B8C6-4F30-9894-8F215B8CE6E4}" type="presParOf" srcId="{970F5BFF-1457-4831-B505-1FF57D66544D}" destId="{93A07C78-7370-4311-9E76-3E0BB75653B8}" srcOrd="0" destOrd="0" presId="urn:microsoft.com/office/officeart/2005/8/layout/radial4"/>
    <dgm:cxn modelId="{AE87A2F2-D4DB-4025-AFAF-DF408447C09C}" type="presParOf" srcId="{970F5BFF-1457-4831-B505-1FF57D66544D}" destId="{EF7EC5D6-A842-407B-832B-04C5F88D6A44}" srcOrd="1" destOrd="0" presId="urn:microsoft.com/office/officeart/2005/8/layout/radial4"/>
    <dgm:cxn modelId="{43777E9A-A0C4-45BB-963F-F494F918BC73}" type="presParOf" srcId="{970F5BFF-1457-4831-B505-1FF57D66544D}" destId="{B0FD2B27-4D6B-4CC5-A838-41FBBFCB7E0C}" srcOrd="2" destOrd="0" presId="urn:microsoft.com/office/officeart/2005/8/layout/radial4"/>
    <dgm:cxn modelId="{DA64EB79-D1A3-4427-81C6-7F37591CA4FF}" type="presParOf" srcId="{970F5BFF-1457-4831-B505-1FF57D66544D}" destId="{C9A1EEFE-A11F-49F9-889A-8B2AB207D297}" srcOrd="3" destOrd="0" presId="urn:microsoft.com/office/officeart/2005/8/layout/radial4"/>
    <dgm:cxn modelId="{AB5B1BD6-8599-4A14-8369-4877D989D889}" type="presParOf" srcId="{970F5BFF-1457-4831-B505-1FF57D66544D}" destId="{00CE7EBC-AF0F-4B7E-A49C-A4E4AD6179FF}" srcOrd="4" destOrd="0" presId="urn:microsoft.com/office/officeart/2005/8/layout/radial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17BFC7-0545-4199-B8E8-5D1518F1D427}" type="doc">
      <dgm:prSet loTypeId="urn:microsoft.com/office/officeart/2005/8/layout/orgChart1" loCatId="hierarchy" qsTypeId="urn:microsoft.com/office/officeart/2005/8/quickstyle/simple5" qsCatId="simple" csTypeId="urn:microsoft.com/office/officeart/2005/8/colors/accent2_2" csCatId="accent2" phldr="1"/>
      <dgm:spPr/>
      <dgm:t>
        <a:bodyPr/>
        <a:lstStyle/>
        <a:p>
          <a:endParaRPr lang="en-AU"/>
        </a:p>
      </dgm:t>
    </dgm:pt>
    <dgm:pt modelId="{3CC72A87-003F-4F1A-B36B-7CAF664F9EEC}">
      <dgm:prSet phldrT="[Text]" custT="1"/>
      <dgm:spPr/>
      <dgm:t>
        <a:bodyPr/>
        <a:lstStyle/>
        <a:p>
          <a:r>
            <a:rPr lang="en-US" sz="1400" dirty="0" smtClean="0">
              <a:latin typeface="Oxygen" panose="02000503000000000000" pitchFamily="2" charset="0"/>
            </a:rPr>
            <a:t>Parent</a:t>
          </a:r>
          <a:endParaRPr lang="en-AU" sz="1600" dirty="0">
            <a:latin typeface="Oxygen" panose="02000503000000000000" pitchFamily="2" charset="0"/>
          </a:endParaRPr>
        </a:p>
      </dgm:t>
    </dgm:pt>
    <dgm:pt modelId="{4162E206-27FC-4E9F-91DD-EA5E9FF998EA}" type="parTrans" cxnId="{E70BB195-D03F-48B6-A32A-CEC356DD66DB}">
      <dgm:prSet/>
      <dgm:spPr/>
      <dgm:t>
        <a:bodyPr/>
        <a:lstStyle/>
        <a:p>
          <a:endParaRPr lang="en-AU"/>
        </a:p>
      </dgm:t>
    </dgm:pt>
    <dgm:pt modelId="{9D7300C7-47A2-4285-BD59-5E4F624F9FB0}" type="sibTrans" cxnId="{E70BB195-D03F-48B6-A32A-CEC356DD66DB}">
      <dgm:prSet/>
      <dgm:spPr/>
      <dgm:t>
        <a:bodyPr/>
        <a:lstStyle/>
        <a:p>
          <a:endParaRPr lang="en-AU"/>
        </a:p>
      </dgm:t>
    </dgm:pt>
    <dgm:pt modelId="{D8341945-8655-4731-B8F4-68DD9D9E6798}">
      <dgm:prSet phldrT="[Text]" custT="1"/>
      <dgm:spPr/>
      <dgm:t>
        <a:bodyPr/>
        <a:lstStyle/>
        <a:p>
          <a:r>
            <a:rPr lang="en-US" sz="1400" dirty="0" smtClean="0">
              <a:latin typeface="Oxygen" panose="02000503000000000000" pitchFamily="2" charset="0"/>
            </a:rPr>
            <a:t>Child 1</a:t>
          </a:r>
          <a:endParaRPr lang="en-AU" sz="1600" dirty="0">
            <a:latin typeface="Oxygen" panose="02000503000000000000" pitchFamily="2" charset="0"/>
          </a:endParaRPr>
        </a:p>
      </dgm:t>
    </dgm:pt>
    <dgm:pt modelId="{1EEAAC3A-0974-4DD5-A785-811C739DA2E2}" type="parTrans" cxnId="{E93D930B-5D34-40B1-88D8-BB7A038A33D4}">
      <dgm:prSet/>
      <dgm:spPr/>
      <dgm:t>
        <a:bodyPr/>
        <a:lstStyle/>
        <a:p>
          <a:endParaRPr lang="en-AU"/>
        </a:p>
      </dgm:t>
    </dgm:pt>
    <dgm:pt modelId="{38785C4A-8CED-4AC7-9AFD-503FFDAC502E}" type="sibTrans" cxnId="{E93D930B-5D34-40B1-88D8-BB7A038A33D4}">
      <dgm:prSet/>
      <dgm:spPr/>
      <dgm:t>
        <a:bodyPr/>
        <a:lstStyle/>
        <a:p>
          <a:endParaRPr lang="en-AU"/>
        </a:p>
      </dgm:t>
    </dgm:pt>
    <dgm:pt modelId="{C10A79F0-0E4D-4174-9AC3-EEA52C896482}">
      <dgm:prSet phldrT="[Text]" custT="1"/>
      <dgm:spPr/>
      <dgm:t>
        <a:bodyPr/>
        <a:lstStyle/>
        <a:p>
          <a:r>
            <a:rPr lang="en-US" sz="1400" dirty="0" smtClean="0">
              <a:latin typeface="Oxygen" panose="02000503000000000000" pitchFamily="2" charset="0"/>
            </a:rPr>
            <a:t>Child 2</a:t>
          </a:r>
          <a:endParaRPr lang="en-AU" sz="1600" dirty="0">
            <a:latin typeface="Oxygen" panose="02000503000000000000" pitchFamily="2" charset="0"/>
          </a:endParaRPr>
        </a:p>
      </dgm:t>
    </dgm:pt>
    <dgm:pt modelId="{568F5C8A-23F4-47F2-A209-13DF8E1101BE}" type="parTrans" cxnId="{186B5513-7CA7-453C-9BF3-9962AEAD03F9}">
      <dgm:prSet/>
      <dgm:spPr/>
      <dgm:t>
        <a:bodyPr/>
        <a:lstStyle/>
        <a:p>
          <a:endParaRPr lang="en-AU"/>
        </a:p>
      </dgm:t>
    </dgm:pt>
    <dgm:pt modelId="{BACDC13E-EF9A-4CC0-8C76-9AB6B8894754}" type="sibTrans" cxnId="{186B5513-7CA7-453C-9BF3-9962AEAD03F9}">
      <dgm:prSet/>
      <dgm:spPr/>
      <dgm:t>
        <a:bodyPr/>
        <a:lstStyle/>
        <a:p>
          <a:endParaRPr lang="en-AU"/>
        </a:p>
      </dgm:t>
    </dgm:pt>
    <dgm:pt modelId="{2FF02D4F-3229-4138-9BE1-A095371B567A}">
      <dgm:prSet phldrT="[Text]" custT="1"/>
      <dgm:spPr/>
      <dgm:t>
        <a:bodyPr/>
        <a:lstStyle/>
        <a:p>
          <a:r>
            <a:rPr lang="en-US" sz="1400" dirty="0" smtClean="0">
              <a:latin typeface="Oxygen" panose="02000503000000000000" pitchFamily="2" charset="0"/>
            </a:rPr>
            <a:t>Child 3</a:t>
          </a:r>
          <a:endParaRPr lang="en-AU" sz="1600" dirty="0">
            <a:latin typeface="Oxygen" panose="02000503000000000000" pitchFamily="2" charset="0"/>
          </a:endParaRPr>
        </a:p>
      </dgm:t>
    </dgm:pt>
    <dgm:pt modelId="{56B38223-A4D3-4C33-9A9B-4C10266A25B5}" type="parTrans" cxnId="{97481832-E344-49B9-AAEB-C2A7CC56D196}">
      <dgm:prSet/>
      <dgm:spPr/>
      <dgm:t>
        <a:bodyPr/>
        <a:lstStyle/>
        <a:p>
          <a:endParaRPr lang="en-AU"/>
        </a:p>
      </dgm:t>
    </dgm:pt>
    <dgm:pt modelId="{12296CCD-EDF6-4F64-8902-4CB4F28B9FE5}" type="sibTrans" cxnId="{97481832-E344-49B9-AAEB-C2A7CC56D196}">
      <dgm:prSet/>
      <dgm:spPr/>
      <dgm:t>
        <a:bodyPr/>
        <a:lstStyle/>
        <a:p>
          <a:endParaRPr lang="en-AU"/>
        </a:p>
      </dgm:t>
    </dgm:pt>
    <dgm:pt modelId="{9A0E803F-0F17-481B-BE54-F02FE1D90C0F}" type="pres">
      <dgm:prSet presAssocID="{4E17BFC7-0545-4199-B8E8-5D1518F1D427}" presName="hierChild1" presStyleCnt="0">
        <dgm:presLayoutVars>
          <dgm:orgChart val="1"/>
          <dgm:chPref val="1"/>
          <dgm:dir/>
          <dgm:animOne val="branch"/>
          <dgm:animLvl val="lvl"/>
          <dgm:resizeHandles/>
        </dgm:presLayoutVars>
      </dgm:prSet>
      <dgm:spPr/>
      <dgm:t>
        <a:bodyPr/>
        <a:lstStyle/>
        <a:p>
          <a:endParaRPr lang="en-AU"/>
        </a:p>
      </dgm:t>
    </dgm:pt>
    <dgm:pt modelId="{F432E7E9-E1A1-443F-9E1A-7F5EB6012425}" type="pres">
      <dgm:prSet presAssocID="{3CC72A87-003F-4F1A-B36B-7CAF664F9EEC}" presName="hierRoot1" presStyleCnt="0">
        <dgm:presLayoutVars>
          <dgm:hierBranch val="init"/>
        </dgm:presLayoutVars>
      </dgm:prSet>
      <dgm:spPr/>
    </dgm:pt>
    <dgm:pt modelId="{DA4EE3AF-1B6F-4726-A604-D073821E92DE}" type="pres">
      <dgm:prSet presAssocID="{3CC72A87-003F-4F1A-B36B-7CAF664F9EEC}" presName="rootComposite1" presStyleCnt="0"/>
      <dgm:spPr/>
    </dgm:pt>
    <dgm:pt modelId="{C41DDAD0-0A00-4514-A985-35ED2FFB2121}" type="pres">
      <dgm:prSet presAssocID="{3CC72A87-003F-4F1A-B36B-7CAF664F9EEC}" presName="rootText1" presStyleLbl="node0" presStyleIdx="0" presStyleCnt="1">
        <dgm:presLayoutVars>
          <dgm:chPref val="3"/>
        </dgm:presLayoutVars>
      </dgm:prSet>
      <dgm:spPr>
        <a:prstGeom prst="roundRect">
          <a:avLst/>
        </a:prstGeom>
      </dgm:spPr>
      <dgm:t>
        <a:bodyPr/>
        <a:lstStyle/>
        <a:p>
          <a:endParaRPr lang="en-AU"/>
        </a:p>
      </dgm:t>
    </dgm:pt>
    <dgm:pt modelId="{648104A1-D81E-486E-893A-3E44F51F2158}" type="pres">
      <dgm:prSet presAssocID="{3CC72A87-003F-4F1A-B36B-7CAF664F9EEC}" presName="rootConnector1" presStyleLbl="node1" presStyleIdx="0" presStyleCnt="0"/>
      <dgm:spPr/>
      <dgm:t>
        <a:bodyPr/>
        <a:lstStyle/>
        <a:p>
          <a:endParaRPr lang="en-AU"/>
        </a:p>
      </dgm:t>
    </dgm:pt>
    <dgm:pt modelId="{570A5EB4-50F4-4869-9814-839F420BF054}" type="pres">
      <dgm:prSet presAssocID="{3CC72A87-003F-4F1A-B36B-7CAF664F9EEC}" presName="hierChild2" presStyleCnt="0"/>
      <dgm:spPr/>
    </dgm:pt>
    <dgm:pt modelId="{1B56ECCC-651E-4282-A34D-F00826DA8776}" type="pres">
      <dgm:prSet presAssocID="{1EEAAC3A-0974-4DD5-A785-811C739DA2E2}" presName="Name37" presStyleLbl="parChTrans1D2" presStyleIdx="0" presStyleCnt="3"/>
      <dgm:spPr/>
      <dgm:t>
        <a:bodyPr/>
        <a:lstStyle/>
        <a:p>
          <a:endParaRPr lang="en-AU"/>
        </a:p>
      </dgm:t>
    </dgm:pt>
    <dgm:pt modelId="{2197FB49-67C7-4032-BCC8-486A7C21699B}" type="pres">
      <dgm:prSet presAssocID="{D8341945-8655-4731-B8F4-68DD9D9E6798}" presName="hierRoot2" presStyleCnt="0">
        <dgm:presLayoutVars>
          <dgm:hierBranch val="init"/>
        </dgm:presLayoutVars>
      </dgm:prSet>
      <dgm:spPr/>
    </dgm:pt>
    <dgm:pt modelId="{C6BA0EB8-FD9E-4BAC-AA84-D42DF8930D82}" type="pres">
      <dgm:prSet presAssocID="{D8341945-8655-4731-B8F4-68DD9D9E6798}" presName="rootComposite" presStyleCnt="0"/>
      <dgm:spPr/>
    </dgm:pt>
    <dgm:pt modelId="{724F7BA4-0B4A-41EB-9414-AF8BBD4F4D5C}" type="pres">
      <dgm:prSet presAssocID="{D8341945-8655-4731-B8F4-68DD9D9E6798}" presName="rootText" presStyleLbl="node2" presStyleIdx="0" presStyleCnt="3">
        <dgm:presLayoutVars>
          <dgm:chPref val="3"/>
        </dgm:presLayoutVars>
      </dgm:prSet>
      <dgm:spPr>
        <a:prstGeom prst="roundRect">
          <a:avLst/>
        </a:prstGeom>
      </dgm:spPr>
      <dgm:t>
        <a:bodyPr/>
        <a:lstStyle/>
        <a:p>
          <a:endParaRPr lang="en-AU"/>
        </a:p>
      </dgm:t>
    </dgm:pt>
    <dgm:pt modelId="{4405653C-4193-4B20-9EDD-698F61223C45}" type="pres">
      <dgm:prSet presAssocID="{D8341945-8655-4731-B8F4-68DD9D9E6798}" presName="rootConnector" presStyleLbl="node2" presStyleIdx="0" presStyleCnt="3"/>
      <dgm:spPr/>
      <dgm:t>
        <a:bodyPr/>
        <a:lstStyle/>
        <a:p>
          <a:endParaRPr lang="en-AU"/>
        </a:p>
      </dgm:t>
    </dgm:pt>
    <dgm:pt modelId="{C0AD8FCA-5C52-4901-8627-0D8E829027F3}" type="pres">
      <dgm:prSet presAssocID="{D8341945-8655-4731-B8F4-68DD9D9E6798}" presName="hierChild4" presStyleCnt="0"/>
      <dgm:spPr/>
    </dgm:pt>
    <dgm:pt modelId="{587F5FB5-C40B-4EA5-A999-D3C607808DAC}" type="pres">
      <dgm:prSet presAssocID="{D8341945-8655-4731-B8F4-68DD9D9E6798}" presName="hierChild5" presStyleCnt="0"/>
      <dgm:spPr/>
    </dgm:pt>
    <dgm:pt modelId="{79DF1C71-3592-47CF-92AB-B606C4E01464}" type="pres">
      <dgm:prSet presAssocID="{568F5C8A-23F4-47F2-A209-13DF8E1101BE}" presName="Name37" presStyleLbl="parChTrans1D2" presStyleIdx="1" presStyleCnt="3"/>
      <dgm:spPr/>
      <dgm:t>
        <a:bodyPr/>
        <a:lstStyle/>
        <a:p>
          <a:endParaRPr lang="en-AU"/>
        </a:p>
      </dgm:t>
    </dgm:pt>
    <dgm:pt modelId="{700B745B-49A2-428C-B11D-BB6ECEB5254B}" type="pres">
      <dgm:prSet presAssocID="{C10A79F0-0E4D-4174-9AC3-EEA52C896482}" presName="hierRoot2" presStyleCnt="0">
        <dgm:presLayoutVars>
          <dgm:hierBranch val="init"/>
        </dgm:presLayoutVars>
      </dgm:prSet>
      <dgm:spPr/>
    </dgm:pt>
    <dgm:pt modelId="{CE295A7D-251A-4452-91AF-8EFD5FFCEFDE}" type="pres">
      <dgm:prSet presAssocID="{C10A79F0-0E4D-4174-9AC3-EEA52C896482}" presName="rootComposite" presStyleCnt="0"/>
      <dgm:spPr/>
    </dgm:pt>
    <dgm:pt modelId="{28296593-BEAA-4306-88B9-75A22D899F68}" type="pres">
      <dgm:prSet presAssocID="{C10A79F0-0E4D-4174-9AC3-EEA52C896482}" presName="rootText" presStyleLbl="node2" presStyleIdx="1" presStyleCnt="3">
        <dgm:presLayoutVars>
          <dgm:chPref val="3"/>
        </dgm:presLayoutVars>
      </dgm:prSet>
      <dgm:spPr>
        <a:prstGeom prst="roundRect">
          <a:avLst/>
        </a:prstGeom>
      </dgm:spPr>
      <dgm:t>
        <a:bodyPr/>
        <a:lstStyle/>
        <a:p>
          <a:endParaRPr lang="en-AU"/>
        </a:p>
      </dgm:t>
    </dgm:pt>
    <dgm:pt modelId="{55B4D203-361F-4A74-B664-8568A01CCD54}" type="pres">
      <dgm:prSet presAssocID="{C10A79F0-0E4D-4174-9AC3-EEA52C896482}" presName="rootConnector" presStyleLbl="node2" presStyleIdx="1" presStyleCnt="3"/>
      <dgm:spPr/>
      <dgm:t>
        <a:bodyPr/>
        <a:lstStyle/>
        <a:p>
          <a:endParaRPr lang="en-AU"/>
        </a:p>
      </dgm:t>
    </dgm:pt>
    <dgm:pt modelId="{55E1BB7A-5E2B-4B22-AC69-A8DFEA1DFF32}" type="pres">
      <dgm:prSet presAssocID="{C10A79F0-0E4D-4174-9AC3-EEA52C896482}" presName="hierChild4" presStyleCnt="0"/>
      <dgm:spPr/>
    </dgm:pt>
    <dgm:pt modelId="{93D59A32-D229-4C94-A2C4-C2DCB1AAA975}" type="pres">
      <dgm:prSet presAssocID="{C10A79F0-0E4D-4174-9AC3-EEA52C896482}" presName="hierChild5" presStyleCnt="0"/>
      <dgm:spPr/>
    </dgm:pt>
    <dgm:pt modelId="{96A42FB0-18E4-4172-9A4D-33DA26EC685E}" type="pres">
      <dgm:prSet presAssocID="{56B38223-A4D3-4C33-9A9B-4C10266A25B5}" presName="Name37" presStyleLbl="parChTrans1D2" presStyleIdx="2" presStyleCnt="3"/>
      <dgm:spPr/>
      <dgm:t>
        <a:bodyPr/>
        <a:lstStyle/>
        <a:p>
          <a:endParaRPr lang="en-AU"/>
        </a:p>
      </dgm:t>
    </dgm:pt>
    <dgm:pt modelId="{416C1CE3-31B5-4EEA-AD77-FC4D4906ACA9}" type="pres">
      <dgm:prSet presAssocID="{2FF02D4F-3229-4138-9BE1-A095371B567A}" presName="hierRoot2" presStyleCnt="0">
        <dgm:presLayoutVars>
          <dgm:hierBranch val="init"/>
        </dgm:presLayoutVars>
      </dgm:prSet>
      <dgm:spPr/>
    </dgm:pt>
    <dgm:pt modelId="{13264732-3DA7-48FF-9264-44557C09A429}" type="pres">
      <dgm:prSet presAssocID="{2FF02D4F-3229-4138-9BE1-A095371B567A}" presName="rootComposite" presStyleCnt="0"/>
      <dgm:spPr/>
    </dgm:pt>
    <dgm:pt modelId="{8A84D413-AAEF-49EB-AAB7-3004753744B9}" type="pres">
      <dgm:prSet presAssocID="{2FF02D4F-3229-4138-9BE1-A095371B567A}" presName="rootText" presStyleLbl="node2" presStyleIdx="2" presStyleCnt="3" custLinFactNeighborY="-299">
        <dgm:presLayoutVars>
          <dgm:chPref val="3"/>
        </dgm:presLayoutVars>
      </dgm:prSet>
      <dgm:spPr>
        <a:prstGeom prst="roundRect">
          <a:avLst/>
        </a:prstGeom>
      </dgm:spPr>
      <dgm:t>
        <a:bodyPr/>
        <a:lstStyle/>
        <a:p>
          <a:endParaRPr lang="en-AU"/>
        </a:p>
      </dgm:t>
    </dgm:pt>
    <dgm:pt modelId="{F7012E11-6B68-46DA-BB71-1BF72469DBE7}" type="pres">
      <dgm:prSet presAssocID="{2FF02D4F-3229-4138-9BE1-A095371B567A}" presName="rootConnector" presStyleLbl="node2" presStyleIdx="2" presStyleCnt="3"/>
      <dgm:spPr/>
      <dgm:t>
        <a:bodyPr/>
        <a:lstStyle/>
        <a:p>
          <a:endParaRPr lang="en-AU"/>
        </a:p>
      </dgm:t>
    </dgm:pt>
    <dgm:pt modelId="{570A882B-B640-4EAC-AE06-ED6A4E80F935}" type="pres">
      <dgm:prSet presAssocID="{2FF02D4F-3229-4138-9BE1-A095371B567A}" presName="hierChild4" presStyleCnt="0"/>
      <dgm:spPr/>
    </dgm:pt>
    <dgm:pt modelId="{7EE0C470-D87E-42F2-9515-5C53A40D7346}" type="pres">
      <dgm:prSet presAssocID="{2FF02D4F-3229-4138-9BE1-A095371B567A}" presName="hierChild5" presStyleCnt="0"/>
      <dgm:spPr/>
    </dgm:pt>
    <dgm:pt modelId="{FF22DD39-F11F-4BBC-AC14-337DE905838A}" type="pres">
      <dgm:prSet presAssocID="{3CC72A87-003F-4F1A-B36B-7CAF664F9EEC}" presName="hierChild3" presStyleCnt="0"/>
      <dgm:spPr/>
    </dgm:pt>
  </dgm:ptLst>
  <dgm:cxnLst>
    <dgm:cxn modelId="{0FFAE04A-1990-4D2C-A9BE-61B6DA3B4105}" type="presOf" srcId="{D8341945-8655-4731-B8F4-68DD9D9E6798}" destId="{4405653C-4193-4B20-9EDD-698F61223C45}" srcOrd="1" destOrd="0" presId="urn:microsoft.com/office/officeart/2005/8/layout/orgChart1"/>
    <dgm:cxn modelId="{EB0D259D-C5F2-4FD3-9FC7-2E39768CF98A}" type="presOf" srcId="{3CC72A87-003F-4F1A-B36B-7CAF664F9EEC}" destId="{C41DDAD0-0A00-4514-A985-35ED2FFB2121}" srcOrd="0" destOrd="0" presId="urn:microsoft.com/office/officeart/2005/8/layout/orgChart1"/>
    <dgm:cxn modelId="{E70BB195-D03F-48B6-A32A-CEC356DD66DB}" srcId="{4E17BFC7-0545-4199-B8E8-5D1518F1D427}" destId="{3CC72A87-003F-4F1A-B36B-7CAF664F9EEC}" srcOrd="0" destOrd="0" parTransId="{4162E206-27FC-4E9F-91DD-EA5E9FF998EA}" sibTransId="{9D7300C7-47A2-4285-BD59-5E4F624F9FB0}"/>
    <dgm:cxn modelId="{40804135-13AE-451C-8B65-DEE99BFFC12E}" type="presOf" srcId="{4E17BFC7-0545-4199-B8E8-5D1518F1D427}" destId="{9A0E803F-0F17-481B-BE54-F02FE1D90C0F}" srcOrd="0" destOrd="0" presId="urn:microsoft.com/office/officeart/2005/8/layout/orgChart1"/>
    <dgm:cxn modelId="{479D946E-1CC3-469B-8BDC-BCBB5A06C512}" type="presOf" srcId="{3CC72A87-003F-4F1A-B36B-7CAF664F9EEC}" destId="{648104A1-D81E-486E-893A-3E44F51F2158}" srcOrd="1" destOrd="0" presId="urn:microsoft.com/office/officeart/2005/8/layout/orgChart1"/>
    <dgm:cxn modelId="{186B5513-7CA7-453C-9BF3-9962AEAD03F9}" srcId="{3CC72A87-003F-4F1A-B36B-7CAF664F9EEC}" destId="{C10A79F0-0E4D-4174-9AC3-EEA52C896482}" srcOrd="1" destOrd="0" parTransId="{568F5C8A-23F4-47F2-A209-13DF8E1101BE}" sibTransId="{BACDC13E-EF9A-4CC0-8C76-9AB6B8894754}"/>
    <dgm:cxn modelId="{A00FE0E1-ED1C-4713-9EDC-BB5C38ED5F16}" type="presOf" srcId="{1EEAAC3A-0974-4DD5-A785-811C739DA2E2}" destId="{1B56ECCC-651E-4282-A34D-F00826DA8776}" srcOrd="0" destOrd="0" presId="urn:microsoft.com/office/officeart/2005/8/layout/orgChart1"/>
    <dgm:cxn modelId="{5B24B5FF-BC00-41C8-997E-62165895C8A8}" type="presOf" srcId="{C10A79F0-0E4D-4174-9AC3-EEA52C896482}" destId="{55B4D203-361F-4A74-B664-8568A01CCD54}" srcOrd="1" destOrd="0" presId="urn:microsoft.com/office/officeart/2005/8/layout/orgChart1"/>
    <dgm:cxn modelId="{E3B723D6-5360-4953-A712-CE83EC8DD49C}" type="presOf" srcId="{2FF02D4F-3229-4138-9BE1-A095371B567A}" destId="{F7012E11-6B68-46DA-BB71-1BF72469DBE7}" srcOrd="1" destOrd="0" presId="urn:microsoft.com/office/officeart/2005/8/layout/orgChart1"/>
    <dgm:cxn modelId="{C0286A7A-0203-404B-BC0D-D7535E236783}" type="presOf" srcId="{2FF02D4F-3229-4138-9BE1-A095371B567A}" destId="{8A84D413-AAEF-49EB-AAB7-3004753744B9}" srcOrd="0" destOrd="0" presId="urn:microsoft.com/office/officeart/2005/8/layout/orgChart1"/>
    <dgm:cxn modelId="{E93D930B-5D34-40B1-88D8-BB7A038A33D4}" srcId="{3CC72A87-003F-4F1A-B36B-7CAF664F9EEC}" destId="{D8341945-8655-4731-B8F4-68DD9D9E6798}" srcOrd="0" destOrd="0" parTransId="{1EEAAC3A-0974-4DD5-A785-811C739DA2E2}" sibTransId="{38785C4A-8CED-4AC7-9AFD-503FFDAC502E}"/>
    <dgm:cxn modelId="{E1C6833C-8B91-4ED2-A352-2364CBCA2B11}" type="presOf" srcId="{D8341945-8655-4731-B8F4-68DD9D9E6798}" destId="{724F7BA4-0B4A-41EB-9414-AF8BBD4F4D5C}" srcOrd="0" destOrd="0" presId="urn:microsoft.com/office/officeart/2005/8/layout/orgChart1"/>
    <dgm:cxn modelId="{B3B3562E-2B30-4520-AADD-23CFCED1F7DD}" type="presOf" srcId="{568F5C8A-23F4-47F2-A209-13DF8E1101BE}" destId="{79DF1C71-3592-47CF-92AB-B606C4E01464}" srcOrd="0" destOrd="0" presId="urn:microsoft.com/office/officeart/2005/8/layout/orgChart1"/>
    <dgm:cxn modelId="{6421A66F-96A4-49B4-B13F-4AD482FC2801}" type="presOf" srcId="{56B38223-A4D3-4C33-9A9B-4C10266A25B5}" destId="{96A42FB0-18E4-4172-9A4D-33DA26EC685E}" srcOrd="0" destOrd="0" presId="urn:microsoft.com/office/officeart/2005/8/layout/orgChart1"/>
    <dgm:cxn modelId="{006DBDEC-E64F-41B2-9FF2-2DA10B3F279A}" type="presOf" srcId="{C10A79F0-0E4D-4174-9AC3-EEA52C896482}" destId="{28296593-BEAA-4306-88B9-75A22D899F68}" srcOrd="0" destOrd="0" presId="urn:microsoft.com/office/officeart/2005/8/layout/orgChart1"/>
    <dgm:cxn modelId="{97481832-E344-49B9-AAEB-C2A7CC56D196}" srcId="{3CC72A87-003F-4F1A-B36B-7CAF664F9EEC}" destId="{2FF02D4F-3229-4138-9BE1-A095371B567A}" srcOrd="2" destOrd="0" parTransId="{56B38223-A4D3-4C33-9A9B-4C10266A25B5}" sibTransId="{12296CCD-EDF6-4F64-8902-4CB4F28B9FE5}"/>
    <dgm:cxn modelId="{5DA5B0A2-F812-45F4-8F19-5C9679B6AB90}" type="presParOf" srcId="{9A0E803F-0F17-481B-BE54-F02FE1D90C0F}" destId="{F432E7E9-E1A1-443F-9E1A-7F5EB6012425}" srcOrd="0" destOrd="0" presId="urn:microsoft.com/office/officeart/2005/8/layout/orgChart1"/>
    <dgm:cxn modelId="{66118C02-C121-46F9-912A-7E20A83C484B}" type="presParOf" srcId="{F432E7E9-E1A1-443F-9E1A-7F5EB6012425}" destId="{DA4EE3AF-1B6F-4726-A604-D073821E92DE}" srcOrd="0" destOrd="0" presId="urn:microsoft.com/office/officeart/2005/8/layout/orgChart1"/>
    <dgm:cxn modelId="{5FA1900A-AB99-48DA-9EB0-6CA6E3055021}" type="presParOf" srcId="{DA4EE3AF-1B6F-4726-A604-D073821E92DE}" destId="{C41DDAD0-0A00-4514-A985-35ED2FFB2121}" srcOrd="0" destOrd="0" presId="urn:microsoft.com/office/officeart/2005/8/layout/orgChart1"/>
    <dgm:cxn modelId="{14DE893C-6DE5-4A6A-B92D-F56454300282}" type="presParOf" srcId="{DA4EE3AF-1B6F-4726-A604-D073821E92DE}" destId="{648104A1-D81E-486E-893A-3E44F51F2158}" srcOrd="1" destOrd="0" presId="urn:microsoft.com/office/officeart/2005/8/layout/orgChart1"/>
    <dgm:cxn modelId="{E338058D-C961-48CB-9884-9BBBB053A87C}" type="presParOf" srcId="{F432E7E9-E1A1-443F-9E1A-7F5EB6012425}" destId="{570A5EB4-50F4-4869-9814-839F420BF054}" srcOrd="1" destOrd="0" presId="urn:microsoft.com/office/officeart/2005/8/layout/orgChart1"/>
    <dgm:cxn modelId="{5FA4D98C-AC51-4AFD-B855-AFF6406E7CF3}" type="presParOf" srcId="{570A5EB4-50F4-4869-9814-839F420BF054}" destId="{1B56ECCC-651E-4282-A34D-F00826DA8776}" srcOrd="0" destOrd="0" presId="urn:microsoft.com/office/officeart/2005/8/layout/orgChart1"/>
    <dgm:cxn modelId="{48B3B5D3-2829-4867-8BB7-55ECC2C2EF83}" type="presParOf" srcId="{570A5EB4-50F4-4869-9814-839F420BF054}" destId="{2197FB49-67C7-4032-BCC8-486A7C21699B}" srcOrd="1" destOrd="0" presId="urn:microsoft.com/office/officeart/2005/8/layout/orgChart1"/>
    <dgm:cxn modelId="{201ECA83-4A9E-47CF-9D0D-755C1627A49D}" type="presParOf" srcId="{2197FB49-67C7-4032-BCC8-486A7C21699B}" destId="{C6BA0EB8-FD9E-4BAC-AA84-D42DF8930D82}" srcOrd="0" destOrd="0" presId="urn:microsoft.com/office/officeart/2005/8/layout/orgChart1"/>
    <dgm:cxn modelId="{948D7127-8282-4E53-AA23-B157ED2CBD77}" type="presParOf" srcId="{C6BA0EB8-FD9E-4BAC-AA84-D42DF8930D82}" destId="{724F7BA4-0B4A-41EB-9414-AF8BBD4F4D5C}" srcOrd="0" destOrd="0" presId="urn:microsoft.com/office/officeart/2005/8/layout/orgChart1"/>
    <dgm:cxn modelId="{C3B0EA61-ED72-42F9-8C31-58C7B4DFD32B}" type="presParOf" srcId="{C6BA0EB8-FD9E-4BAC-AA84-D42DF8930D82}" destId="{4405653C-4193-4B20-9EDD-698F61223C45}" srcOrd="1" destOrd="0" presId="urn:microsoft.com/office/officeart/2005/8/layout/orgChart1"/>
    <dgm:cxn modelId="{85E012D7-4F95-491F-BB0D-3683575C6EB0}" type="presParOf" srcId="{2197FB49-67C7-4032-BCC8-486A7C21699B}" destId="{C0AD8FCA-5C52-4901-8627-0D8E829027F3}" srcOrd="1" destOrd="0" presId="urn:microsoft.com/office/officeart/2005/8/layout/orgChart1"/>
    <dgm:cxn modelId="{F81A8DF6-70B0-4E3C-9B8C-FF2A6BF29D99}" type="presParOf" srcId="{2197FB49-67C7-4032-BCC8-486A7C21699B}" destId="{587F5FB5-C40B-4EA5-A999-D3C607808DAC}" srcOrd="2" destOrd="0" presId="urn:microsoft.com/office/officeart/2005/8/layout/orgChart1"/>
    <dgm:cxn modelId="{A1BE7822-B4A6-44A5-8EBA-8316670F2588}" type="presParOf" srcId="{570A5EB4-50F4-4869-9814-839F420BF054}" destId="{79DF1C71-3592-47CF-92AB-B606C4E01464}" srcOrd="2" destOrd="0" presId="urn:microsoft.com/office/officeart/2005/8/layout/orgChart1"/>
    <dgm:cxn modelId="{4FE079A2-0A72-48D4-91EF-2EFDC516F283}" type="presParOf" srcId="{570A5EB4-50F4-4869-9814-839F420BF054}" destId="{700B745B-49A2-428C-B11D-BB6ECEB5254B}" srcOrd="3" destOrd="0" presId="urn:microsoft.com/office/officeart/2005/8/layout/orgChart1"/>
    <dgm:cxn modelId="{81AFAB43-BAB5-49C0-B6DB-D1ABE1A4A14B}" type="presParOf" srcId="{700B745B-49A2-428C-B11D-BB6ECEB5254B}" destId="{CE295A7D-251A-4452-91AF-8EFD5FFCEFDE}" srcOrd="0" destOrd="0" presId="urn:microsoft.com/office/officeart/2005/8/layout/orgChart1"/>
    <dgm:cxn modelId="{7832100F-920F-43A3-AADC-8371154357EB}" type="presParOf" srcId="{CE295A7D-251A-4452-91AF-8EFD5FFCEFDE}" destId="{28296593-BEAA-4306-88B9-75A22D899F68}" srcOrd="0" destOrd="0" presId="urn:microsoft.com/office/officeart/2005/8/layout/orgChart1"/>
    <dgm:cxn modelId="{CE28C7A6-74C1-4A77-9713-D3157DBA2DE8}" type="presParOf" srcId="{CE295A7D-251A-4452-91AF-8EFD5FFCEFDE}" destId="{55B4D203-361F-4A74-B664-8568A01CCD54}" srcOrd="1" destOrd="0" presId="urn:microsoft.com/office/officeart/2005/8/layout/orgChart1"/>
    <dgm:cxn modelId="{B0FC6530-93F9-4E5C-861B-2178E6F61B97}" type="presParOf" srcId="{700B745B-49A2-428C-B11D-BB6ECEB5254B}" destId="{55E1BB7A-5E2B-4B22-AC69-A8DFEA1DFF32}" srcOrd="1" destOrd="0" presId="urn:microsoft.com/office/officeart/2005/8/layout/orgChart1"/>
    <dgm:cxn modelId="{C596C6E4-27D4-4945-B538-48E4FB30D1A0}" type="presParOf" srcId="{700B745B-49A2-428C-B11D-BB6ECEB5254B}" destId="{93D59A32-D229-4C94-A2C4-C2DCB1AAA975}" srcOrd="2" destOrd="0" presId="urn:microsoft.com/office/officeart/2005/8/layout/orgChart1"/>
    <dgm:cxn modelId="{4509085D-8CA9-4408-91B5-BAAEEAD59400}" type="presParOf" srcId="{570A5EB4-50F4-4869-9814-839F420BF054}" destId="{96A42FB0-18E4-4172-9A4D-33DA26EC685E}" srcOrd="4" destOrd="0" presId="urn:microsoft.com/office/officeart/2005/8/layout/orgChart1"/>
    <dgm:cxn modelId="{C0879057-7C22-47C2-B864-FE41C7FC9BEF}" type="presParOf" srcId="{570A5EB4-50F4-4869-9814-839F420BF054}" destId="{416C1CE3-31B5-4EEA-AD77-FC4D4906ACA9}" srcOrd="5" destOrd="0" presId="urn:microsoft.com/office/officeart/2005/8/layout/orgChart1"/>
    <dgm:cxn modelId="{4E46768C-3A6A-4C51-9736-835EB3688987}" type="presParOf" srcId="{416C1CE3-31B5-4EEA-AD77-FC4D4906ACA9}" destId="{13264732-3DA7-48FF-9264-44557C09A429}" srcOrd="0" destOrd="0" presId="urn:microsoft.com/office/officeart/2005/8/layout/orgChart1"/>
    <dgm:cxn modelId="{6BD4C963-A6D6-4CA7-AFA8-92D0361DB11D}" type="presParOf" srcId="{13264732-3DA7-48FF-9264-44557C09A429}" destId="{8A84D413-AAEF-49EB-AAB7-3004753744B9}" srcOrd="0" destOrd="0" presId="urn:microsoft.com/office/officeart/2005/8/layout/orgChart1"/>
    <dgm:cxn modelId="{362CD162-ECBA-4ABA-8EE5-087E7207AB1D}" type="presParOf" srcId="{13264732-3DA7-48FF-9264-44557C09A429}" destId="{F7012E11-6B68-46DA-BB71-1BF72469DBE7}" srcOrd="1" destOrd="0" presId="urn:microsoft.com/office/officeart/2005/8/layout/orgChart1"/>
    <dgm:cxn modelId="{0272A300-50BC-4890-8AC4-648BAB94C59B}" type="presParOf" srcId="{416C1CE3-31B5-4EEA-AD77-FC4D4906ACA9}" destId="{570A882B-B640-4EAC-AE06-ED6A4E80F935}" srcOrd="1" destOrd="0" presId="urn:microsoft.com/office/officeart/2005/8/layout/orgChart1"/>
    <dgm:cxn modelId="{9DDFA292-B918-4A18-A7EE-ED7F74AD43BA}" type="presParOf" srcId="{416C1CE3-31B5-4EEA-AD77-FC4D4906ACA9}" destId="{7EE0C470-D87E-42F2-9515-5C53A40D7346}" srcOrd="2" destOrd="0" presId="urn:microsoft.com/office/officeart/2005/8/layout/orgChart1"/>
    <dgm:cxn modelId="{F0D387A7-E532-45E6-9BC4-8058683E1516}" type="presParOf" srcId="{F432E7E9-E1A1-443F-9E1A-7F5EB6012425}" destId="{FF22DD39-F11F-4BBC-AC14-337DE905838A}" srcOrd="2" destOrd="0" presId="urn:microsoft.com/office/officeart/2005/8/layout/orgChar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15618A-AF34-4981-9067-79A99DC3C87C}" type="doc">
      <dgm:prSet loTypeId="urn:microsoft.com/office/officeart/2005/8/layout/funnel1" loCatId="process" qsTypeId="urn:microsoft.com/office/officeart/2005/8/quickstyle/simple5" qsCatId="simple" csTypeId="urn:microsoft.com/office/officeart/2005/8/colors/accent2_2" csCatId="accent2" phldr="1"/>
      <dgm:spPr/>
      <dgm:t>
        <a:bodyPr/>
        <a:lstStyle/>
        <a:p>
          <a:endParaRPr lang="en-AU"/>
        </a:p>
      </dgm:t>
    </dgm:pt>
    <dgm:pt modelId="{3599609C-8649-4AA8-AF74-9FF160DE76D2}">
      <dgm:prSet phldrT="[Text]"/>
      <dgm:spPr/>
      <dgm:t>
        <a:bodyPr/>
        <a:lstStyle/>
        <a:p>
          <a:r>
            <a:rPr lang="en-US" dirty="0" err="1" smtClean="0">
              <a:latin typeface="Oxygen" panose="02000503000000000000" pitchFamily="2" charset="0"/>
            </a:rPr>
            <a:t>Abcd</a:t>
          </a:r>
          <a:endParaRPr lang="en-AU" dirty="0">
            <a:latin typeface="Oxygen" panose="02000503000000000000" pitchFamily="2" charset="0"/>
          </a:endParaRPr>
        </a:p>
      </dgm:t>
    </dgm:pt>
    <dgm:pt modelId="{A3466224-3311-4808-B7C0-3FA4B2EA07D7}" type="parTrans" cxnId="{546BAA15-B7EA-403E-A8F4-88905356CFE2}">
      <dgm:prSet/>
      <dgm:spPr/>
      <dgm:t>
        <a:bodyPr/>
        <a:lstStyle/>
        <a:p>
          <a:endParaRPr lang="en-AU"/>
        </a:p>
      </dgm:t>
    </dgm:pt>
    <dgm:pt modelId="{CD13DEF3-1831-4316-B27F-190481CD5901}" type="sibTrans" cxnId="{546BAA15-B7EA-403E-A8F4-88905356CFE2}">
      <dgm:prSet/>
      <dgm:spPr/>
      <dgm:t>
        <a:bodyPr/>
        <a:lstStyle/>
        <a:p>
          <a:endParaRPr lang="en-AU"/>
        </a:p>
      </dgm:t>
    </dgm:pt>
    <dgm:pt modelId="{9D2E022A-71F1-467B-9D21-32A8D343DF37}">
      <dgm:prSet phldrT="[Text]"/>
      <dgm:spPr/>
      <dgm:t>
        <a:bodyPr/>
        <a:lstStyle/>
        <a:p>
          <a:r>
            <a:rPr lang="en-US" dirty="0" err="1" smtClean="0">
              <a:latin typeface="Oxygen" panose="02000503000000000000" pitchFamily="2" charset="0"/>
            </a:rPr>
            <a:t>Efgh</a:t>
          </a:r>
          <a:endParaRPr lang="en-AU" dirty="0">
            <a:latin typeface="Oxygen" panose="02000503000000000000" pitchFamily="2" charset="0"/>
          </a:endParaRPr>
        </a:p>
      </dgm:t>
    </dgm:pt>
    <dgm:pt modelId="{E8FBD408-A651-4F1B-B21B-5C86BA2F225E}" type="parTrans" cxnId="{733C1B0E-2C5F-43D6-8119-8E7270E41CDF}">
      <dgm:prSet/>
      <dgm:spPr/>
      <dgm:t>
        <a:bodyPr/>
        <a:lstStyle/>
        <a:p>
          <a:endParaRPr lang="en-AU"/>
        </a:p>
      </dgm:t>
    </dgm:pt>
    <dgm:pt modelId="{17024A21-11D5-4DDA-901D-90C685792C7A}" type="sibTrans" cxnId="{733C1B0E-2C5F-43D6-8119-8E7270E41CDF}">
      <dgm:prSet/>
      <dgm:spPr/>
      <dgm:t>
        <a:bodyPr/>
        <a:lstStyle/>
        <a:p>
          <a:endParaRPr lang="en-AU"/>
        </a:p>
      </dgm:t>
    </dgm:pt>
    <dgm:pt modelId="{6B9491B9-33B1-49DB-B871-11FEED6584F4}">
      <dgm:prSet phldrT="[Text]" custT="1"/>
      <dgm:spPr/>
      <dgm:t>
        <a:bodyPr/>
        <a:lstStyle/>
        <a:p>
          <a:r>
            <a:rPr lang="en-US" sz="1400" dirty="0" err="1" smtClean="0">
              <a:latin typeface="Oxygen" panose="02000503000000000000" pitchFamily="2" charset="0"/>
            </a:rPr>
            <a:t>Ijkl</a:t>
          </a:r>
          <a:endParaRPr lang="en-AU" sz="3400" dirty="0">
            <a:latin typeface="Oxygen" panose="02000503000000000000" pitchFamily="2" charset="0"/>
          </a:endParaRPr>
        </a:p>
      </dgm:t>
    </dgm:pt>
    <dgm:pt modelId="{37BBEE35-1872-4564-92D6-67597354C483}" type="parTrans" cxnId="{94BC161D-7382-41E8-87EA-AD7BB823663A}">
      <dgm:prSet/>
      <dgm:spPr/>
      <dgm:t>
        <a:bodyPr/>
        <a:lstStyle/>
        <a:p>
          <a:endParaRPr lang="en-AU"/>
        </a:p>
      </dgm:t>
    </dgm:pt>
    <dgm:pt modelId="{5CF55E54-5F82-464F-8E78-2016A1E0A002}" type="sibTrans" cxnId="{94BC161D-7382-41E8-87EA-AD7BB823663A}">
      <dgm:prSet/>
      <dgm:spPr/>
      <dgm:t>
        <a:bodyPr/>
        <a:lstStyle/>
        <a:p>
          <a:endParaRPr lang="en-AU"/>
        </a:p>
      </dgm:t>
    </dgm:pt>
    <dgm:pt modelId="{5F676098-BB14-4F85-8008-34ED09ECFE62}">
      <dgm:prSet phldrT="[Text]" custT="1"/>
      <dgm:spPr/>
      <dgm:t>
        <a:bodyPr/>
        <a:lstStyle/>
        <a:p>
          <a:endParaRPr lang="en-AU" sz="1400" dirty="0">
            <a:solidFill>
              <a:schemeClr val="tx1"/>
            </a:solidFill>
            <a:latin typeface="Oxygen" panose="02000503000000000000" pitchFamily="2" charset="0"/>
          </a:endParaRPr>
        </a:p>
      </dgm:t>
    </dgm:pt>
    <dgm:pt modelId="{4D3989DE-0025-498D-B35A-F4D7AEB16168}" type="parTrans" cxnId="{34110490-BC3A-410C-9B96-B16F5BBD74B7}">
      <dgm:prSet/>
      <dgm:spPr/>
      <dgm:t>
        <a:bodyPr/>
        <a:lstStyle/>
        <a:p>
          <a:endParaRPr lang="en-AU"/>
        </a:p>
      </dgm:t>
    </dgm:pt>
    <dgm:pt modelId="{5112692A-C4DD-4645-8012-1A040A1421D8}" type="sibTrans" cxnId="{34110490-BC3A-410C-9B96-B16F5BBD74B7}">
      <dgm:prSet/>
      <dgm:spPr/>
      <dgm:t>
        <a:bodyPr/>
        <a:lstStyle/>
        <a:p>
          <a:endParaRPr lang="en-AU"/>
        </a:p>
      </dgm:t>
    </dgm:pt>
    <dgm:pt modelId="{D3E3CF2E-975D-4341-B05E-5D24497932A8}" type="pres">
      <dgm:prSet presAssocID="{BE15618A-AF34-4981-9067-79A99DC3C87C}" presName="Name0" presStyleCnt="0">
        <dgm:presLayoutVars>
          <dgm:chMax val="4"/>
          <dgm:resizeHandles val="exact"/>
        </dgm:presLayoutVars>
      </dgm:prSet>
      <dgm:spPr/>
      <dgm:t>
        <a:bodyPr/>
        <a:lstStyle/>
        <a:p>
          <a:endParaRPr lang="en-AU"/>
        </a:p>
      </dgm:t>
    </dgm:pt>
    <dgm:pt modelId="{D719C2CA-6662-4354-9D1A-C148FC581AD7}" type="pres">
      <dgm:prSet presAssocID="{BE15618A-AF34-4981-9067-79A99DC3C87C}" presName="ellipse" presStyleLbl="trBgShp" presStyleIdx="0" presStyleCnt="1" custLinFactNeighborX="155" custLinFactNeighborY="394"/>
      <dgm:spPr/>
    </dgm:pt>
    <dgm:pt modelId="{ED5F8706-DA9F-45F3-B9C7-83EDB8E6AAFF}" type="pres">
      <dgm:prSet presAssocID="{BE15618A-AF34-4981-9067-79A99DC3C87C}" presName="arrow1" presStyleLbl="fgShp" presStyleIdx="0" presStyleCnt="1"/>
      <dgm:spPr/>
      <dgm:t>
        <a:bodyPr/>
        <a:lstStyle/>
        <a:p>
          <a:endParaRPr lang="en-AU"/>
        </a:p>
      </dgm:t>
    </dgm:pt>
    <dgm:pt modelId="{659AF4AD-BD74-4191-BCBE-C6FE8E294E3D}" type="pres">
      <dgm:prSet presAssocID="{BE15618A-AF34-4981-9067-79A99DC3C87C}" presName="rectangle" presStyleLbl="revTx" presStyleIdx="0" presStyleCnt="1">
        <dgm:presLayoutVars>
          <dgm:bulletEnabled val="1"/>
        </dgm:presLayoutVars>
      </dgm:prSet>
      <dgm:spPr/>
      <dgm:t>
        <a:bodyPr/>
        <a:lstStyle/>
        <a:p>
          <a:endParaRPr lang="en-AU"/>
        </a:p>
      </dgm:t>
    </dgm:pt>
    <dgm:pt modelId="{3B854D5C-8CA6-4C81-B22E-D99666A6275A}" type="pres">
      <dgm:prSet presAssocID="{9D2E022A-71F1-467B-9D21-32A8D343DF37}" presName="item1" presStyleLbl="node1" presStyleIdx="0" presStyleCnt="3" custLinFactNeighborX="-1132">
        <dgm:presLayoutVars>
          <dgm:bulletEnabled val="1"/>
        </dgm:presLayoutVars>
      </dgm:prSet>
      <dgm:spPr/>
      <dgm:t>
        <a:bodyPr/>
        <a:lstStyle/>
        <a:p>
          <a:endParaRPr lang="en-AU"/>
        </a:p>
      </dgm:t>
    </dgm:pt>
    <dgm:pt modelId="{975631F2-8AB1-4508-9A63-CEA5D7D152C3}" type="pres">
      <dgm:prSet presAssocID="{6B9491B9-33B1-49DB-B871-11FEED6584F4}" presName="item2" presStyleLbl="node1" presStyleIdx="1" presStyleCnt="3" custLinFactNeighborX="-1132">
        <dgm:presLayoutVars>
          <dgm:bulletEnabled val="1"/>
        </dgm:presLayoutVars>
      </dgm:prSet>
      <dgm:spPr/>
      <dgm:t>
        <a:bodyPr/>
        <a:lstStyle/>
        <a:p>
          <a:endParaRPr lang="en-AU"/>
        </a:p>
      </dgm:t>
    </dgm:pt>
    <dgm:pt modelId="{93F63C5F-1738-440E-A7C9-8ED8522071FF}" type="pres">
      <dgm:prSet presAssocID="{5F676098-BB14-4F85-8008-34ED09ECFE62}" presName="item3" presStyleLbl="node1" presStyleIdx="2" presStyleCnt="3" custLinFactNeighborX="-1132">
        <dgm:presLayoutVars>
          <dgm:bulletEnabled val="1"/>
        </dgm:presLayoutVars>
      </dgm:prSet>
      <dgm:spPr/>
      <dgm:t>
        <a:bodyPr/>
        <a:lstStyle/>
        <a:p>
          <a:endParaRPr lang="en-AU"/>
        </a:p>
      </dgm:t>
    </dgm:pt>
    <dgm:pt modelId="{0AE70CF3-789A-4F43-8C23-C874459CBA58}" type="pres">
      <dgm:prSet presAssocID="{BE15618A-AF34-4981-9067-79A99DC3C87C}" presName="funnel" presStyleLbl="trAlignAcc1" presStyleIdx="0" presStyleCnt="1" custLinFactNeighborX="-14" custLinFactNeighborY="572"/>
      <dgm:spPr/>
    </dgm:pt>
  </dgm:ptLst>
  <dgm:cxnLst>
    <dgm:cxn modelId="{C40748B4-D671-4E8D-80B7-3A9F8284963C}" type="presOf" srcId="{6B9491B9-33B1-49DB-B871-11FEED6584F4}" destId="{3B854D5C-8CA6-4C81-B22E-D99666A6275A}" srcOrd="0" destOrd="0" presId="urn:microsoft.com/office/officeart/2005/8/layout/funnel1"/>
    <dgm:cxn modelId="{D521D0FB-B197-42B0-A5E0-5CB07D2CD35E}" type="presOf" srcId="{BE15618A-AF34-4981-9067-79A99DC3C87C}" destId="{D3E3CF2E-975D-4341-B05E-5D24497932A8}" srcOrd="0" destOrd="0" presId="urn:microsoft.com/office/officeart/2005/8/layout/funnel1"/>
    <dgm:cxn modelId="{94BC161D-7382-41E8-87EA-AD7BB823663A}" srcId="{BE15618A-AF34-4981-9067-79A99DC3C87C}" destId="{6B9491B9-33B1-49DB-B871-11FEED6584F4}" srcOrd="2" destOrd="0" parTransId="{37BBEE35-1872-4564-92D6-67597354C483}" sibTransId="{5CF55E54-5F82-464F-8E78-2016A1E0A002}"/>
    <dgm:cxn modelId="{546BAA15-B7EA-403E-A8F4-88905356CFE2}" srcId="{BE15618A-AF34-4981-9067-79A99DC3C87C}" destId="{3599609C-8649-4AA8-AF74-9FF160DE76D2}" srcOrd="0" destOrd="0" parTransId="{A3466224-3311-4808-B7C0-3FA4B2EA07D7}" sibTransId="{CD13DEF3-1831-4316-B27F-190481CD5901}"/>
    <dgm:cxn modelId="{F75FC59B-F929-4ACF-9F17-051FE6969DE8}" type="presOf" srcId="{9D2E022A-71F1-467B-9D21-32A8D343DF37}" destId="{975631F2-8AB1-4508-9A63-CEA5D7D152C3}" srcOrd="0" destOrd="0" presId="urn:microsoft.com/office/officeart/2005/8/layout/funnel1"/>
    <dgm:cxn modelId="{F127DF09-BDDF-44A3-B86B-2FBD556DBC3C}" type="presOf" srcId="{5F676098-BB14-4F85-8008-34ED09ECFE62}" destId="{659AF4AD-BD74-4191-BCBE-C6FE8E294E3D}" srcOrd="0" destOrd="0" presId="urn:microsoft.com/office/officeart/2005/8/layout/funnel1"/>
    <dgm:cxn modelId="{34110490-BC3A-410C-9B96-B16F5BBD74B7}" srcId="{BE15618A-AF34-4981-9067-79A99DC3C87C}" destId="{5F676098-BB14-4F85-8008-34ED09ECFE62}" srcOrd="3" destOrd="0" parTransId="{4D3989DE-0025-498D-B35A-F4D7AEB16168}" sibTransId="{5112692A-C4DD-4645-8012-1A040A1421D8}"/>
    <dgm:cxn modelId="{35E2CB46-AB53-4B5C-B8E5-3C2FD5F22FCD}" type="presOf" srcId="{3599609C-8649-4AA8-AF74-9FF160DE76D2}" destId="{93F63C5F-1738-440E-A7C9-8ED8522071FF}" srcOrd="0" destOrd="0" presId="urn:microsoft.com/office/officeart/2005/8/layout/funnel1"/>
    <dgm:cxn modelId="{733C1B0E-2C5F-43D6-8119-8E7270E41CDF}" srcId="{BE15618A-AF34-4981-9067-79A99DC3C87C}" destId="{9D2E022A-71F1-467B-9D21-32A8D343DF37}" srcOrd="1" destOrd="0" parTransId="{E8FBD408-A651-4F1B-B21B-5C86BA2F225E}" sibTransId="{17024A21-11D5-4DDA-901D-90C685792C7A}"/>
    <dgm:cxn modelId="{2600DD74-F9CC-43D3-BDF6-23DBE0FC4E22}" type="presParOf" srcId="{D3E3CF2E-975D-4341-B05E-5D24497932A8}" destId="{D719C2CA-6662-4354-9D1A-C148FC581AD7}" srcOrd="0" destOrd="0" presId="urn:microsoft.com/office/officeart/2005/8/layout/funnel1"/>
    <dgm:cxn modelId="{AF05C50C-F420-4B7D-9BEE-C91A1F78D639}" type="presParOf" srcId="{D3E3CF2E-975D-4341-B05E-5D24497932A8}" destId="{ED5F8706-DA9F-45F3-B9C7-83EDB8E6AAFF}" srcOrd="1" destOrd="0" presId="urn:microsoft.com/office/officeart/2005/8/layout/funnel1"/>
    <dgm:cxn modelId="{1F860F68-C596-4DA5-8B67-F2D92D76740C}" type="presParOf" srcId="{D3E3CF2E-975D-4341-B05E-5D24497932A8}" destId="{659AF4AD-BD74-4191-BCBE-C6FE8E294E3D}" srcOrd="2" destOrd="0" presId="urn:microsoft.com/office/officeart/2005/8/layout/funnel1"/>
    <dgm:cxn modelId="{07ABCC0C-1455-4663-9DD2-F67857A5E667}" type="presParOf" srcId="{D3E3CF2E-975D-4341-B05E-5D24497932A8}" destId="{3B854D5C-8CA6-4C81-B22E-D99666A6275A}" srcOrd="3" destOrd="0" presId="urn:microsoft.com/office/officeart/2005/8/layout/funnel1"/>
    <dgm:cxn modelId="{88260123-9EEA-40FD-9046-969556B7BAAE}" type="presParOf" srcId="{D3E3CF2E-975D-4341-B05E-5D24497932A8}" destId="{975631F2-8AB1-4508-9A63-CEA5D7D152C3}" srcOrd="4" destOrd="0" presId="urn:microsoft.com/office/officeart/2005/8/layout/funnel1"/>
    <dgm:cxn modelId="{B43B33B9-49C1-4594-8747-21B0DAC95578}" type="presParOf" srcId="{D3E3CF2E-975D-4341-B05E-5D24497932A8}" destId="{93F63C5F-1738-440E-A7C9-8ED8522071FF}" srcOrd="5" destOrd="0" presId="urn:microsoft.com/office/officeart/2005/8/layout/funnel1"/>
    <dgm:cxn modelId="{A2B17EB9-B622-4F6C-B800-8C7B9E17F70A}" type="presParOf" srcId="{D3E3CF2E-975D-4341-B05E-5D24497932A8}" destId="{0AE70CF3-789A-4F43-8C23-C874459CBA58}"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3" csCatId="mainScheme" phldr="1"/>
      <dgm:spPr/>
      <dgm:t>
        <a:bodyPr/>
        <a:lstStyle/>
        <a:p>
          <a:endParaRPr lang="en-AU"/>
        </a:p>
      </dgm:t>
    </dgm:pt>
    <dgm:pt modelId="{946042D8-8581-477D-B7DB-CDCF3487B9AC}">
      <dgm:prSet phldrT="[Text]"/>
      <dgm:spPr/>
      <dgm:t>
        <a:bodyPr/>
        <a:lstStyle/>
        <a:p>
          <a:r>
            <a:rPr lang="en-US" b="0" dirty="0" smtClean="0">
              <a:latin typeface="Oxygen" panose="02000503000000000000" pitchFamily="2" charset="0"/>
            </a:rPr>
            <a:t>A</a:t>
          </a:r>
          <a:endParaRPr lang="en-AU" b="0" dirty="0">
            <a:latin typeface="Oxygen" panose="02000503000000000000" pitchFamily="2" charset="0"/>
          </a:endParaRPr>
        </a:p>
      </dgm:t>
    </dgm:pt>
    <dgm:pt modelId="{D31EDACC-83B9-4416-ABCE-4F388BC29C3A}" type="parTrans" cxnId="{739C728D-A7D3-43E0-8418-571BF742E958}">
      <dgm:prSet/>
      <dgm:spPr/>
      <dgm:t>
        <a:bodyPr/>
        <a:lstStyle/>
        <a:p>
          <a:endParaRPr lang="en-AU" b="0"/>
        </a:p>
      </dgm:t>
    </dgm:pt>
    <dgm:pt modelId="{B1B3F04C-70A0-4A10-A144-6078AA31AF16}" type="sibTrans" cxnId="{739C728D-A7D3-43E0-8418-571BF742E958}">
      <dgm:prSet/>
      <dgm:spPr/>
      <dgm:t>
        <a:bodyPr/>
        <a:lstStyle/>
        <a:p>
          <a:endParaRPr lang="en-AU" b="0"/>
        </a:p>
      </dgm:t>
    </dgm:pt>
    <dgm:pt modelId="{367C3892-F3BD-4018-B125-D3C5645775B7}">
      <dgm:prSet phldrT="[Text]"/>
      <dgm:spPr/>
      <dgm:t>
        <a:bodyPr/>
        <a:lstStyle/>
        <a:p>
          <a:r>
            <a:rPr lang="en-US" b="0" dirty="0" smtClean="0">
              <a:latin typeface="Oxygen" panose="02000503000000000000" pitchFamily="2" charset="0"/>
            </a:rPr>
            <a:t>a</a:t>
          </a:r>
          <a:endParaRPr lang="en-AU" b="0" dirty="0"/>
        </a:p>
      </dgm:t>
    </dgm:pt>
    <dgm:pt modelId="{5FCFC55E-ED03-4698-818A-8DE6754519BA}" type="parTrans" cxnId="{0399F5EF-F82B-478A-9EB8-200DB3C5DBF8}">
      <dgm:prSet/>
      <dgm:spPr/>
      <dgm:t>
        <a:bodyPr/>
        <a:lstStyle/>
        <a:p>
          <a:endParaRPr lang="en-AU" b="0"/>
        </a:p>
      </dgm:t>
    </dgm:pt>
    <dgm:pt modelId="{0F777A08-219E-4076-8E62-8ED5FC02860B}" type="sibTrans" cxnId="{0399F5EF-F82B-478A-9EB8-200DB3C5DBF8}">
      <dgm:prSet/>
      <dgm:spPr/>
      <dgm:t>
        <a:bodyPr/>
        <a:lstStyle/>
        <a:p>
          <a:endParaRPr lang="en-AU" b="0"/>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custLinFactNeighborY="-2359">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3FB7504D-E2DD-40DE-934A-10AAF228A516}" type="presOf" srcId="{B1B3F04C-70A0-4A10-A144-6078AA31AF16}" destId="{C0388445-1E54-41D8-9082-95CEC120B11A}" srcOrd="1" destOrd="0" presId="urn:microsoft.com/office/officeart/2005/8/layout/equation2"/>
    <dgm:cxn modelId="{D7E8D97C-40EE-4FB2-9810-BB83817F91D1}" type="presOf" srcId="{367C3892-F3BD-4018-B125-D3C5645775B7}" destId="{54A51C49-4FCB-4777-9E0C-82789D4CBBD2}" srcOrd="0" destOrd="0" presId="urn:microsoft.com/office/officeart/2005/8/layout/equation2"/>
    <dgm:cxn modelId="{50B49FD3-5281-470E-ABDF-5A0742FD0253}" type="presOf" srcId="{B1B3F04C-70A0-4A10-A144-6078AA31AF16}" destId="{3F1E077D-71A2-412B-B80F-DB2810CC5035}" srcOrd="0" destOrd="0" presId="urn:microsoft.com/office/officeart/2005/8/layout/equation2"/>
    <dgm:cxn modelId="{EC4CD75A-B28F-4624-BFC7-7EEF55247B06}" type="presOf" srcId="{946042D8-8581-477D-B7DB-CDCF3487B9AC}" destId="{1E87CFEF-DEE9-4D2B-B180-5BA29B5F62D9}" srcOrd="0" destOrd="0" presId="urn:microsoft.com/office/officeart/2005/8/layout/equation2"/>
    <dgm:cxn modelId="{66AE4A43-CA1A-4CE1-98DB-78BBB1BCCD18}" type="presOf" srcId="{2BE3AEF1-9F59-4142-8CC3-263C0C4438B2}" destId="{4DA11270-022B-45FB-BFFB-1415B49AE4B9}"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8FED41F3-EE07-4F33-866B-3F928A4DFA36}" type="presParOf" srcId="{4DA11270-022B-45FB-BFFB-1415B49AE4B9}" destId="{8E4CA3F1-B310-46EF-BB5D-6E56BADF00A6}" srcOrd="0" destOrd="0" presId="urn:microsoft.com/office/officeart/2005/8/layout/equation2"/>
    <dgm:cxn modelId="{115921F8-8D30-451A-8A0D-D0200D803030}" type="presParOf" srcId="{8E4CA3F1-B310-46EF-BB5D-6E56BADF00A6}" destId="{1E87CFEF-DEE9-4D2B-B180-5BA29B5F62D9}" srcOrd="0" destOrd="0" presId="urn:microsoft.com/office/officeart/2005/8/layout/equation2"/>
    <dgm:cxn modelId="{3DB6E6E7-DA33-46CE-ABB1-235A25D2DC37}" type="presParOf" srcId="{4DA11270-022B-45FB-BFFB-1415B49AE4B9}" destId="{3F1E077D-71A2-412B-B80F-DB2810CC5035}" srcOrd="1" destOrd="0" presId="urn:microsoft.com/office/officeart/2005/8/layout/equation2"/>
    <dgm:cxn modelId="{0F97E271-9815-49A6-A279-BB24A90709BA}" type="presParOf" srcId="{3F1E077D-71A2-412B-B80F-DB2810CC5035}" destId="{C0388445-1E54-41D8-9082-95CEC120B11A}" srcOrd="0" destOrd="0" presId="urn:microsoft.com/office/officeart/2005/8/layout/equation2"/>
    <dgm:cxn modelId="{FCCBCDD8-EB49-4F9C-AD36-047D389BCFBC}"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i</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8874333A-9162-4AC9-920D-1266EAAA50CF}" type="presOf" srcId="{367C3892-F3BD-4018-B125-D3C5645775B7}" destId="{54A51C49-4FCB-4777-9E0C-82789D4CBBD2}" srcOrd="0" destOrd="0" presId="urn:microsoft.com/office/officeart/2005/8/layout/equation2"/>
    <dgm:cxn modelId="{739C728D-A7D3-43E0-8418-571BF742E958}" srcId="{2BE3AEF1-9F59-4142-8CC3-263C0C4438B2}" destId="{946042D8-8581-477D-B7DB-CDCF3487B9AC}" srcOrd="0" destOrd="0" parTransId="{D31EDACC-83B9-4416-ABCE-4F388BC29C3A}" sibTransId="{B1B3F04C-70A0-4A10-A144-6078AA31AF16}"/>
    <dgm:cxn modelId="{F1BAEA79-1673-4FFC-A84B-E79FCDF09DE5}" type="presOf" srcId="{946042D8-8581-477D-B7DB-CDCF3487B9AC}" destId="{1E87CFEF-DEE9-4D2B-B180-5BA29B5F62D9}" srcOrd="0" destOrd="0" presId="urn:microsoft.com/office/officeart/2005/8/layout/equation2"/>
    <dgm:cxn modelId="{04D7B981-6D92-4AA1-A6E6-32E0645A35FE}" type="presOf" srcId="{B1B3F04C-70A0-4A10-A144-6078AA31AF16}" destId="{C0388445-1E54-41D8-9082-95CEC120B11A}" srcOrd="1" destOrd="0" presId="urn:microsoft.com/office/officeart/2005/8/layout/equation2"/>
    <dgm:cxn modelId="{62FBC5A7-7B3E-4F5F-A1C8-0B940F2E8120}" type="presOf" srcId="{2BE3AEF1-9F59-4142-8CC3-263C0C4438B2}" destId="{4DA11270-022B-45FB-BFFB-1415B49AE4B9}" srcOrd="0" destOrd="0" presId="urn:microsoft.com/office/officeart/2005/8/layout/equation2"/>
    <dgm:cxn modelId="{05CA800A-F3A3-4D30-9878-1F01807A391D}" type="presOf" srcId="{B1B3F04C-70A0-4A10-A144-6078AA31AF16}" destId="{3F1E077D-71A2-412B-B80F-DB2810CC5035}"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DFEE5A58-98B5-400D-BD2A-D3784CD56BD4}" type="presParOf" srcId="{4DA11270-022B-45FB-BFFB-1415B49AE4B9}" destId="{8E4CA3F1-B310-46EF-BB5D-6E56BADF00A6}" srcOrd="0" destOrd="0" presId="urn:microsoft.com/office/officeart/2005/8/layout/equation2"/>
    <dgm:cxn modelId="{D57C72EA-6AF9-4671-BA46-07CF72A7193C}" type="presParOf" srcId="{8E4CA3F1-B310-46EF-BB5D-6E56BADF00A6}" destId="{1E87CFEF-DEE9-4D2B-B180-5BA29B5F62D9}" srcOrd="0" destOrd="0" presId="urn:microsoft.com/office/officeart/2005/8/layout/equation2"/>
    <dgm:cxn modelId="{F78D6BA2-E110-4D66-95D6-A774B8F3662B}" type="presParOf" srcId="{4DA11270-022B-45FB-BFFB-1415B49AE4B9}" destId="{3F1E077D-71A2-412B-B80F-DB2810CC5035}" srcOrd="1" destOrd="0" presId="urn:microsoft.com/office/officeart/2005/8/layout/equation2"/>
    <dgm:cxn modelId="{CAFACF07-5E20-4BE6-8647-DB87B278FF1E}" type="presParOf" srcId="{3F1E077D-71A2-412B-B80F-DB2810CC5035}" destId="{C0388445-1E54-41D8-9082-95CEC120B11A}" srcOrd="0" destOrd="0" presId="urn:microsoft.com/office/officeart/2005/8/layout/equation2"/>
    <dgm:cxn modelId="{B4A23296-7DAA-4D80-851A-09C7CC934669}"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1_2" csCatId="accent1"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e</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84114B44-99C7-4196-B4E2-9E60F22A839A}" type="presOf" srcId="{B1B3F04C-70A0-4A10-A144-6078AA31AF16}" destId="{3F1E077D-71A2-412B-B80F-DB2810CC5035}"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1A138779-AE7B-41CC-8E67-66A8036B6710}" type="presOf" srcId="{946042D8-8581-477D-B7DB-CDCF3487B9AC}" destId="{1E87CFEF-DEE9-4D2B-B180-5BA29B5F62D9}" srcOrd="0" destOrd="0" presId="urn:microsoft.com/office/officeart/2005/8/layout/equation2"/>
    <dgm:cxn modelId="{B01FDA0E-FBBC-458B-A851-E08997C691C6}" type="presOf" srcId="{2BE3AEF1-9F59-4142-8CC3-263C0C4438B2}" destId="{4DA11270-022B-45FB-BFFB-1415B49AE4B9}" srcOrd="0" destOrd="0" presId="urn:microsoft.com/office/officeart/2005/8/layout/equation2"/>
    <dgm:cxn modelId="{78EA5FC0-DCAF-4249-84D5-3ABCCEEFDA26}" type="presOf" srcId="{B1B3F04C-70A0-4A10-A144-6078AA31AF16}" destId="{C0388445-1E54-41D8-9082-95CEC120B11A}" srcOrd="1" destOrd="0" presId="urn:microsoft.com/office/officeart/2005/8/layout/equation2"/>
    <dgm:cxn modelId="{EC1EF3F3-859E-4EB7-B3DF-15A41FFB03BF}" type="presOf" srcId="{367C3892-F3BD-4018-B125-D3C5645775B7}" destId="{54A51C49-4FCB-4777-9E0C-82789D4CBBD2}" srcOrd="0" destOrd="0" presId="urn:microsoft.com/office/officeart/2005/8/layout/equation2"/>
    <dgm:cxn modelId="{46C1647C-D284-4A5D-ADD1-8F552A94A102}" type="presParOf" srcId="{4DA11270-022B-45FB-BFFB-1415B49AE4B9}" destId="{8E4CA3F1-B310-46EF-BB5D-6E56BADF00A6}" srcOrd="0" destOrd="0" presId="urn:microsoft.com/office/officeart/2005/8/layout/equation2"/>
    <dgm:cxn modelId="{741EEAE4-A0B4-47B6-9F2E-E2CD1329B7B3}" type="presParOf" srcId="{8E4CA3F1-B310-46EF-BB5D-6E56BADF00A6}" destId="{1E87CFEF-DEE9-4D2B-B180-5BA29B5F62D9}" srcOrd="0" destOrd="0" presId="urn:microsoft.com/office/officeart/2005/8/layout/equation2"/>
    <dgm:cxn modelId="{DF4F1B4D-FD3B-457A-8EC6-33A5232928F7}" type="presParOf" srcId="{4DA11270-022B-45FB-BFFB-1415B49AE4B9}" destId="{3F1E077D-71A2-412B-B80F-DB2810CC5035}" srcOrd="1" destOrd="0" presId="urn:microsoft.com/office/officeart/2005/8/layout/equation2"/>
    <dgm:cxn modelId="{5AF56B89-B3FA-42DE-992A-5F01583095E4}" type="presParOf" srcId="{3F1E077D-71A2-412B-B80F-DB2810CC5035}" destId="{C0388445-1E54-41D8-9082-95CEC120B11A}" srcOrd="0" destOrd="0" presId="urn:microsoft.com/office/officeart/2005/8/layout/equation2"/>
    <dgm:cxn modelId="{07C2C60B-C9E6-4A60-AC79-BDF559CA8DDE}"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EEAA4A-5BC4-4B1B-8426-3A977CBF4E80}" type="doc">
      <dgm:prSet loTypeId="urn:microsoft.com/office/officeart/2005/8/layout/equation1" loCatId="relationship" qsTypeId="urn:microsoft.com/office/officeart/2005/8/quickstyle/simple5" qsCatId="simple" csTypeId="urn:microsoft.com/office/officeart/2005/8/colors/colorful5" csCatId="colorful" phldr="1"/>
      <dgm:spPr/>
    </dgm:pt>
    <dgm:pt modelId="{085667DE-A091-46EE-9716-27F49CDC1994}">
      <dgm:prSet phldrT="[Text]"/>
      <dgm:spPr/>
      <dgm:t>
        <a:bodyPr/>
        <a:lstStyle/>
        <a:p>
          <a:r>
            <a:rPr lang="en-US" dirty="0" smtClean="0">
              <a:latin typeface="Oxygen" panose="02000503000000000000" pitchFamily="2" charset="0"/>
            </a:rPr>
            <a:t>a</a:t>
          </a:r>
          <a:endParaRPr lang="en-AU" dirty="0">
            <a:latin typeface="Oxygen" panose="02000503000000000000" pitchFamily="2" charset="0"/>
          </a:endParaRPr>
        </a:p>
      </dgm:t>
    </dgm:pt>
    <dgm:pt modelId="{0D7579DC-F079-4C80-9934-1214D7963857}" type="parTrans" cxnId="{B97D44B5-7514-4103-A6B9-4926F20F2B8C}">
      <dgm:prSet/>
      <dgm:spPr/>
      <dgm:t>
        <a:bodyPr/>
        <a:lstStyle/>
        <a:p>
          <a:endParaRPr lang="en-AU"/>
        </a:p>
      </dgm:t>
    </dgm:pt>
    <dgm:pt modelId="{FDAC638F-8E1E-4C91-A259-020568041D80}" type="sibTrans" cxnId="{B97D44B5-7514-4103-A6B9-4926F20F2B8C}">
      <dgm:prSet/>
      <dgm:spPr/>
      <dgm:t>
        <a:bodyPr/>
        <a:lstStyle/>
        <a:p>
          <a:endParaRPr lang="en-AU"/>
        </a:p>
      </dgm:t>
    </dgm:pt>
    <dgm:pt modelId="{C1B75872-04A8-49BE-9353-8021B2F018E8}">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9A45221C-0300-47F3-9AB9-2E003B9D67C6}" type="parTrans" cxnId="{53D41216-EFDA-47B5-9D45-2F3540096857}">
      <dgm:prSet/>
      <dgm:spPr/>
      <dgm:t>
        <a:bodyPr/>
        <a:lstStyle/>
        <a:p>
          <a:endParaRPr lang="en-AU"/>
        </a:p>
      </dgm:t>
    </dgm:pt>
    <dgm:pt modelId="{C76A555C-5499-4EF4-968A-F375ACC1CE6E}" type="sibTrans" cxnId="{53D41216-EFDA-47B5-9D45-2F3540096857}">
      <dgm:prSet/>
      <dgm:spPr/>
      <dgm:t>
        <a:bodyPr/>
        <a:lstStyle/>
        <a:p>
          <a:endParaRPr lang="en-AU"/>
        </a:p>
      </dgm:t>
    </dgm:pt>
    <dgm:pt modelId="{2F780797-F64C-49A8-80B4-102EC2A196BD}">
      <dgm:prSet phldrT="[Text]"/>
      <dgm:spPr/>
      <dgm:t>
        <a:bodyPr/>
        <a:lstStyle/>
        <a:p>
          <a:r>
            <a:rPr lang="en-US" dirty="0" smtClean="0">
              <a:latin typeface="Oxygen" panose="02000503000000000000" pitchFamily="2" charset="0"/>
            </a:rPr>
            <a:t>aei</a:t>
          </a:r>
          <a:endParaRPr lang="en-AU" dirty="0">
            <a:latin typeface="Oxygen" panose="02000503000000000000" pitchFamily="2" charset="0"/>
          </a:endParaRPr>
        </a:p>
      </dgm:t>
    </dgm:pt>
    <dgm:pt modelId="{7F227B38-1B9F-4878-A9DB-9C3AC642625D}" type="parTrans" cxnId="{E2139A60-F63D-4E34-AD1B-7AFA3E3CD088}">
      <dgm:prSet/>
      <dgm:spPr/>
      <dgm:t>
        <a:bodyPr/>
        <a:lstStyle/>
        <a:p>
          <a:endParaRPr lang="en-AU"/>
        </a:p>
      </dgm:t>
    </dgm:pt>
    <dgm:pt modelId="{9A6B1F13-F44D-4E77-8053-119EB4545B97}" type="sibTrans" cxnId="{E2139A60-F63D-4E34-AD1B-7AFA3E3CD088}">
      <dgm:prSet/>
      <dgm:spPr/>
      <dgm:t>
        <a:bodyPr/>
        <a:lstStyle/>
        <a:p>
          <a:endParaRPr lang="en-AU"/>
        </a:p>
      </dgm:t>
    </dgm:pt>
    <dgm:pt modelId="{F48AAFF2-3A1C-4284-B539-7EA00A946865}">
      <dgm:prSe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3C66E09E-A798-4B31-87FC-4A7B0E851E1D}" type="parTrans" cxnId="{6EF7FC66-77CA-4D11-A4C8-6651FEF2B6EB}">
      <dgm:prSet/>
      <dgm:spPr/>
      <dgm:t>
        <a:bodyPr/>
        <a:lstStyle/>
        <a:p>
          <a:endParaRPr lang="en-AU"/>
        </a:p>
      </dgm:t>
    </dgm:pt>
    <dgm:pt modelId="{03D43958-3801-4486-8DDA-1E212879E4CC}" type="sibTrans" cxnId="{6EF7FC66-77CA-4D11-A4C8-6651FEF2B6EB}">
      <dgm:prSet/>
      <dgm:spPr/>
      <dgm:t>
        <a:bodyPr/>
        <a:lstStyle/>
        <a:p>
          <a:endParaRPr lang="en-AU"/>
        </a:p>
      </dgm:t>
    </dgm:pt>
    <dgm:pt modelId="{F8850567-C3A6-45EA-9579-5BA5088525B7}" type="pres">
      <dgm:prSet presAssocID="{10EEAA4A-5BC4-4B1B-8426-3A977CBF4E80}" presName="linearFlow" presStyleCnt="0">
        <dgm:presLayoutVars>
          <dgm:dir/>
          <dgm:resizeHandles val="exact"/>
        </dgm:presLayoutVars>
      </dgm:prSet>
      <dgm:spPr/>
    </dgm:pt>
    <dgm:pt modelId="{B8E082BD-594D-4444-9B86-5884D4F75634}" type="pres">
      <dgm:prSet presAssocID="{085667DE-A091-46EE-9716-27F49CDC1994}" presName="node" presStyleLbl="node1" presStyleIdx="0" presStyleCnt="4" custLinFactNeighborX="-72805" custLinFactNeighborY="-477">
        <dgm:presLayoutVars>
          <dgm:bulletEnabled val="1"/>
        </dgm:presLayoutVars>
      </dgm:prSet>
      <dgm:spPr/>
      <dgm:t>
        <a:bodyPr/>
        <a:lstStyle/>
        <a:p>
          <a:endParaRPr lang="en-AU"/>
        </a:p>
      </dgm:t>
    </dgm:pt>
    <dgm:pt modelId="{3F16F833-8105-409C-B261-7E43531C281E}" type="pres">
      <dgm:prSet presAssocID="{FDAC638F-8E1E-4C91-A259-020568041D80}" presName="spacerL" presStyleCnt="0"/>
      <dgm:spPr/>
    </dgm:pt>
    <dgm:pt modelId="{C930BCE3-889A-427A-9181-CD83400D8010}" type="pres">
      <dgm:prSet presAssocID="{FDAC638F-8E1E-4C91-A259-020568041D80}" presName="sibTrans" presStyleLbl="sibTrans2D1" presStyleIdx="0" presStyleCnt="3"/>
      <dgm:spPr/>
      <dgm:t>
        <a:bodyPr/>
        <a:lstStyle/>
        <a:p>
          <a:endParaRPr lang="en-AU"/>
        </a:p>
      </dgm:t>
    </dgm:pt>
    <dgm:pt modelId="{C5A8A32C-BCCD-42FD-BFD9-CCF6C22C73B2}" type="pres">
      <dgm:prSet presAssocID="{FDAC638F-8E1E-4C91-A259-020568041D80}" presName="spacerR" presStyleCnt="0"/>
      <dgm:spPr/>
    </dgm:pt>
    <dgm:pt modelId="{ACAC0777-969F-4E67-BF27-161DDC600AD9}" type="pres">
      <dgm:prSet presAssocID="{F48AAFF2-3A1C-4284-B539-7EA00A946865}" presName="node" presStyleLbl="node1" presStyleIdx="1" presStyleCnt="4">
        <dgm:presLayoutVars>
          <dgm:bulletEnabled val="1"/>
        </dgm:presLayoutVars>
      </dgm:prSet>
      <dgm:spPr/>
      <dgm:t>
        <a:bodyPr/>
        <a:lstStyle/>
        <a:p>
          <a:endParaRPr lang="en-AU"/>
        </a:p>
      </dgm:t>
    </dgm:pt>
    <dgm:pt modelId="{1BF5184E-FDBE-42B6-B88D-5923ED3915D3}" type="pres">
      <dgm:prSet presAssocID="{03D43958-3801-4486-8DDA-1E212879E4CC}" presName="spacerL" presStyleCnt="0"/>
      <dgm:spPr/>
    </dgm:pt>
    <dgm:pt modelId="{E8F99BD6-B39C-4088-A87E-EC4E21C6B7C3}" type="pres">
      <dgm:prSet presAssocID="{03D43958-3801-4486-8DDA-1E212879E4CC}" presName="sibTrans" presStyleLbl="sibTrans2D1" presStyleIdx="1" presStyleCnt="3"/>
      <dgm:spPr/>
      <dgm:t>
        <a:bodyPr/>
        <a:lstStyle/>
        <a:p>
          <a:endParaRPr lang="en-AU"/>
        </a:p>
      </dgm:t>
    </dgm:pt>
    <dgm:pt modelId="{5F31EC22-B5FA-4EF6-9F13-F1104B51A25E}" type="pres">
      <dgm:prSet presAssocID="{03D43958-3801-4486-8DDA-1E212879E4CC}" presName="spacerR" presStyleCnt="0"/>
      <dgm:spPr/>
    </dgm:pt>
    <dgm:pt modelId="{B43AE990-54B6-4B10-8235-29EA091B16A8}" type="pres">
      <dgm:prSet presAssocID="{C1B75872-04A8-49BE-9353-8021B2F018E8}" presName="node" presStyleLbl="node1" presStyleIdx="2" presStyleCnt="4" custLinFactNeighborY="-477">
        <dgm:presLayoutVars>
          <dgm:bulletEnabled val="1"/>
        </dgm:presLayoutVars>
      </dgm:prSet>
      <dgm:spPr/>
      <dgm:t>
        <a:bodyPr/>
        <a:lstStyle/>
        <a:p>
          <a:endParaRPr lang="en-AU"/>
        </a:p>
      </dgm:t>
    </dgm:pt>
    <dgm:pt modelId="{DA1DBBB7-068A-42E7-BC47-CF329931251C}" type="pres">
      <dgm:prSet presAssocID="{C76A555C-5499-4EF4-968A-F375ACC1CE6E}" presName="spacerL" presStyleCnt="0"/>
      <dgm:spPr/>
    </dgm:pt>
    <dgm:pt modelId="{43FEC666-973A-43E0-80D5-4F56AA069559}" type="pres">
      <dgm:prSet presAssocID="{C76A555C-5499-4EF4-968A-F375ACC1CE6E}" presName="sibTrans" presStyleLbl="sibTrans2D1" presStyleIdx="2" presStyleCnt="3"/>
      <dgm:spPr/>
      <dgm:t>
        <a:bodyPr/>
        <a:lstStyle/>
        <a:p>
          <a:endParaRPr lang="en-AU"/>
        </a:p>
      </dgm:t>
    </dgm:pt>
    <dgm:pt modelId="{1A173A1F-F0E9-4ECE-88F8-807FE8F72819}" type="pres">
      <dgm:prSet presAssocID="{C76A555C-5499-4EF4-968A-F375ACC1CE6E}" presName="spacerR" presStyleCnt="0"/>
      <dgm:spPr/>
    </dgm:pt>
    <dgm:pt modelId="{A85F04AB-9D59-4A32-8CE1-778C11E4C151}" type="pres">
      <dgm:prSet presAssocID="{2F780797-F64C-49A8-80B4-102EC2A196BD}" presName="node" presStyleLbl="node1" presStyleIdx="3" presStyleCnt="4" custLinFactNeighborX="32145" custLinFactNeighborY="-477">
        <dgm:presLayoutVars>
          <dgm:bulletEnabled val="1"/>
        </dgm:presLayoutVars>
      </dgm:prSet>
      <dgm:spPr/>
      <dgm:t>
        <a:bodyPr/>
        <a:lstStyle/>
        <a:p>
          <a:endParaRPr lang="en-AU"/>
        </a:p>
      </dgm:t>
    </dgm:pt>
  </dgm:ptLst>
  <dgm:cxnLst>
    <dgm:cxn modelId="{F1A57C62-9115-4318-8B06-EE81C48B5DAE}" type="presOf" srcId="{F48AAFF2-3A1C-4284-B539-7EA00A946865}" destId="{ACAC0777-969F-4E67-BF27-161DDC600AD9}" srcOrd="0" destOrd="0" presId="urn:microsoft.com/office/officeart/2005/8/layout/equation1"/>
    <dgm:cxn modelId="{6EF7FC66-77CA-4D11-A4C8-6651FEF2B6EB}" srcId="{10EEAA4A-5BC4-4B1B-8426-3A977CBF4E80}" destId="{F48AAFF2-3A1C-4284-B539-7EA00A946865}" srcOrd="1" destOrd="0" parTransId="{3C66E09E-A798-4B31-87FC-4A7B0E851E1D}" sibTransId="{03D43958-3801-4486-8DDA-1E212879E4CC}"/>
    <dgm:cxn modelId="{B97D44B5-7514-4103-A6B9-4926F20F2B8C}" srcId="{10EEAA4A-5BC4-4B1B-8426-3A977CBF4E80}" destId="{085667DE-A091-46EE-9716-27F49CDC1994}" srcOrd="0" destOrd="0" parTransId="{0D7579DC-F079-4C80-9934-1214D7963857}" sibTransId="{FDAC638F-8E1E-4C91-A259-020568041D80}"/>
    <dgm:cxn modelId="{9F1A7BBA-088F-4E25-A0E8-DFF97DBDC8E0}" type="presOf" srcId="{085667DE-A091-46EE-9716-27F49CDC1994}" destId="{B8E082BD-594D-4444-9B86-5884D4F75634}" srcOrd="0" destOrd="0" presId="urn:microsoft.com/office/officeart/2005/8/layout/equation1"/>
    <dgm:cxn modelId="{DED614A4-8954-4F1F-A1A2-E6C99301967E}" type="presOf" srcId="{10EEAA4A-5BC4-4B1B-8426-3A977CBF4E80}" destId="{F8850567-C3A6-45EA-9579-5BA5088525B7}" srcOrd="0" destOrd="0" presId="urn:microsoft.com/office/officeart/2005/8/layout/equation1"/>
    <dgm:cxn modelId="{D3367AC1-EBCD-4C8F-9730-98794567DA53}" type="presOf" srcId="{C1B75872-04A8-49BE-9353-8021B2F018E8}" destId="{B43AE990-54B6-4B10-8235-29EA091B16A8}" srcOrd="0" destOrd="0" presId="urn:microsoft.com/office/officeart/2005/8/layout/equation1"/>
    <dgm:cxn modelId="{89DDFD63-2751-42CF-B2BC-C69368E2320B}" type="presOf" srcId="{C76A555C-5499-4EF4-968A-F375ACC1CE6E}" destId="{43FEC666-973A-43E0-80D5-4F56AA069559}" srcOrd="0" destOrd="0" presId="urn:microsoft.com/office/officeart/2005/8/layout/equation1"/>
    <dgm:cxn modelId="{50F58C35-A609-4827-BD68-6C0679BDE56B}" type="presOf" srcId="{2F780797-F64C-49A8-80B4-102EC2A196BD}" destId="{A85F04AB-9D59-4A32-8CE1-778C11E4C151}" srcOrd="0" destOrd="0" presId="urn:microsoft.com/office/officeart/2005/8/layout/equation1"/>
    <dgm:cxn modelId="{5E4F1E33-4AED-4C9D-A2EE-1BA6D646CC2F}" type="presOf" srcId="{03D43958-3801-4486-8DDA-1E212879E4CC}" destId="{E8F99BD6-B39C-4088-A87E-EC4E21C6B7C3}" srcOrd="0" destOrd="0" presId="urn:microsoft.com/office/officeart/2005/8/layout/equation1"/>
    <dgm:cxn modelId="{E2139A60-F63D-4E34-AD1B-7AFA3E3CD088}" srcId="{10EEAA4A-5BC4-4B1B-8426-3A977CBF4E80}" destId="{2F780797-F64C-49A8-80B4-102EC2A196BD}" srcOrd="3" destOrd="0" parTransId="{7F227B38-1B9F-4878-A9DB-9C3AC642625D}" sibTransId="{9A6B1F13-F44D-4E77-8053-119EB4545B97}"/>
    <dgm:cxn modelId="{0F766337-7CB5-444C-8DF7-1BC0330D0DEC}" type="presOf" srcId="{FDAC638F-8E1E-4C91-A259-020568041D80}" destId="{C930BCE3-889A-427A-9181-CD83400D8010}" srcOrd="0" destOrd="0" presId="urn:microsoft.com/office/officeart/2005/8/layout/equation1"/>
    <dgm:cxn modelId="{53D41216-EFDA-47B5-9D45-2F3540096857}" srcId="{10EEAA4A-5BC4-4B1B-8426-3A977CBF4E80}" destId="{C1B75872-04A8-49BE-9353-8021B2F018E8}" srcOrd="2" destOrd="0" parTransId="{9A45221C-0300-47F3-9AB9-2E003B9D67C6}" sibTransId="{C76A555C-5499-4EF4-968A-F375ACC1CE6E}"/>
    <dgm:cxn modelId="{04B009F5-9D77-4F52-A92B-FA4FEDC501C4}" type="presParOf" srcId="{F8850567-C3A6-45EA-9579-5BA5088525B7}" destId="{B8E082BD-594D-4444-9B86-5884D4F75634}" srcOrd="0" destOrd="0" presId="urn:microsoft.com/office/officeart/2005/8/layout/equation1"/>
    <dgm:cxn modelId="{5AFF8270-2CC8-45AE-9F0F-84EF0F63A280}" type="presParOf" srcId="{F8850567-C3A6-45EA-9579-5BA5088525B7}" destId="{3F16F833-8105-409C-B261-7E43531C281E}" srcOrd="1" destOrd="0" presId="urn:microsoft.com/office/officeart/2005/8/layout/equation1"/>
    <dgm:cxn modelId="{4866A3CE-74B3-40D9-ABF6-E66799E9FCBE}" type="presParOf" srcId="{F8850567-C3A6-45EA-9579-5BA5088525B7}" destId="{C930BCE3-889A-427A-9181-CD83400D8010}" srcOrd="2" destOrd="0" presId="urn:microsoft.com/office/officeart/2005/8/layout/equation1"/>
    <dgm:cxn modelId="{BE19A7F8-6DB8-40B3-9F00-47C057A5EA1F}" type="presParOf" srcId="{F8850567-C3A6-45EA-9579-5BA5088525B7}" destId="{C5A8A32C-BCCD-42FD-BFD9-CCF6C22C73B2}" srcOrd="3" destOrd="0" presId="urn:microsoft.com/office/officeart/2005/8/layout/equation1"/>
    <dgm:cxn modelId="{8088D8B4-A77B-40BE-ADFF-1FD8C3BC2B31}" type="presParOf" srcId="{F8850567-C3A6-45EA-9579-5BA5088525B7}" destId="{ACAC0777-969F-4E67-BF27-161DDC600AD9}" srcOrd="4" destOrd="0" presId="urn:microsoft.com/office/officeart/2005/8/layout/equation1"/>
    <dgm:cxn modelId="{14325C82-00FE-4931-99B2-54703D69140C}" type="presParOf" srcId="{F8850567-C3A6-45EA-9579-5BA5088525B7}" destId="{1BF5184E-FDBE-42B6-B88D-5923ED3915D3}" srcOrd="5" destOrd="0" presId="urn:microsoft.com/office/officeart/2005/8/layout/equation1"/>
    <dgm:cxn modelId="{ECE89DC6-E480-4FFF-9B24-5D3566EC1362}" type="presParOf" srcId="{F8850567-C3A6-45EA-9579-5BA5088525B7}" destId="{E8F99BD6-B39C-4088-A87E-EC4E21C6B7C3}" srcOrd="6" destOrd="0" presId="urn:microsoft.com/office/officeart/2005/8/layout/equation1"/>
    <dgm:cxn modelId="{77EFEC92-2955-47DB-BAD8-E42D3E457205}" type="presParOf" srcId="{F8850567-C3A6-45EA-9579-5BA5088525B7}" destId="{5F31EC22-B5FA-4EF6-9F13-F1104B51A25E}" srcOrd="7" destOrd="0" presId="urn:microsoft.com/office/officeart/2005/8/layout/equation1"/>
    <dgm:cxn modelId="{DAF0FF48-C34F-43F5-84B0-DF2A12461012}" type="presParOf" srcId="{F8850567-C3A6-45EA-9579-5BA5088525B7}" destId="{B43AE990-54B6-4B10-8235-29EA091B16A8}" srcOrd="8" destOrd="0" presId="urn:microsoft.com/office/officeart/2005/8/layout/equation1"/>
    <dgm:cxn modelId="{77895985-C054-4B4B-B47F-AB14FA6C6956}" type="presParOf" srcId="{F8850567-C3A6-45EA-9579-5BA5088525B7}" destId="{DA1DBBB7-068A-42E7-BC47-CF329931251C}" srcOrd="9" destOrd="0" presId="urn:microsoft.com/office/officeart/2005/8/layout/equation1"/>
    <dgm:cxn modelId="{4AA3425C-24E0-4486-94B4-0E0D26C06EC7}" type="presParOf" srcId="{F8850567-C3A6-45EA-9579-5BA5088525B7}" destId="{43FEC666-973A-43E0-80D5-4F56AA069559}" srcOrd="10" destOrd="0" presId="urn:microsoft.com/office/officeart/2005/8/layout/equation1"/>
    <dgm:cxn modelId="{816A2525-FBEB-475B-A064-2FCCCCB86159}" type="presParOf" srcId="{F8850567-C3A6-45EA-9579-5BA5088525B7}" destId="{1A173A1F-F0E9-4ECE-88F8-807FE8F72819}" srcOrd="11" destOrd="0" presId="urn:microsoft.com/office/officeart/2005/8/layout/equation1"/>
    <dgm:cxn modelId="{84945316-1FA4-40F8-ABF4-EDD52410F508}" type="presParOf" srcId="{F8850567-C3A6-45EA-9579-5BA5088525B7}" destId="{A85F04AB-9D59-4A32-8CE1-778C11E4C151}" srcOrd="12" destOrd="0" presId="urn:microsoft.com/office/officeart/2005/8/layout/equation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F91E7880-A8BB-4800-A9E9-86919945F4D5}"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D73C8733-D8A0-4460-86C6-6C4E230952ED}"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8B5F1B-D946-4141-BD49-06B83AF8A968}" type="doc">
      <dgm:prSet loTypeId="urn:microsoft.com/office/officeart/2005/8/layout/radial5" loCatId="cycle" qsTypeId="urn:microsoft.com/office/officeart/2005/8/quickstyle/simple5" qsCatId="simple" csTypeId="urn:microsoft.com/office/officeart/2005/8/colors/accent2_2" csCatId="accent2" phldr="1"/>
      <dgm:spPr/>
      <dgm:t>
        <a:bodyPr/>
        <a:lstStyle/>
        <a:p>
          <a:endParaRPr lang="en-AU"/>
        </a:p>
      </dgm:t>
    </dgm:pt>
    <dgm:pt modelId="{014D03D1-A628-422F-BF5C-25F5DA7D0B42}">
      <dgm:prSet phldrT="[Text]" custT="1"/>
      <dgm:spPr/>
      <dgm:t>
        <a:bodyPr/>
        <a:lstStyle/>
        <a:p>
          <a:r>
            <a:rPr lang="en-US" sz="1400" dirty="0" smtClean="0">
              <a:latin typeface="Oxygen" panose="02000503000000000000" pitchFamily="2" charset="0"/>
            </a:rPr>
            <a:t>OOPs</a:t>
          </a:r>
          <a:endParaRPr lang="en-AU" sz="1500" dirty="0">
            <a:latin typeface="Oxygen" panose="02000503000000000000" pitchFamily="2" charset="0"/>
          </a:endParaRPr>
        </a:p>
      </dgm:t>
    </dgm:pt>
    <dgm:pt modelId="{446D004A-2778-4377-8B6D-596E78A9F5ED}" type="parTrans" cxnId="{94DD6A61-B695-412A-BB32-948C82FE73B3}">
      <dgm:prSet/>
      <dgm:spPr/>
      <dgm:t>
        <a:bodyPr/>
        <a:lstStyle/>
        <a:p>
          <a:endParaRPr lang="en-AU"/>
        </a:p>
      </dgm:t>
    </dgm:pt>
    <dgm:pt modelId="{F37F885F-AFD8-477B-AC19-92F898B52561}" type="sibTrans" cxnId="{94DD6A61-B695-412A-BB32-948C82FE73B3}">
      <dgm:prSet/>
      <dgm:spPr/>
      <dgm:t>
        <a:bodyPr/>
        <a:lstStyle/>
        <a:p>
          <a:endParaRPr lang="en-AU"/>
        </a:p>
      </dgm:t>
    </dgm:pt>
    <dgm:pt modelId="{6B3217EC-8C4F-46CB-BAE6-460B3D0411E2}">
      <dgm:prSet phldrT="[Text]" custT="1"/>
      <dgm:spPr/>
      <dgm:t>
        <a:bodyPr/>
        <a:lstStyle/>
        <a:p>
          <a:r>
            <a:rPr lang="en-US" sz="1200" dirty="0" smtClean="0">
              <a:latin typeface="Oxygen" panose="02000503000000000000" pitchFamily="2" charset="0"/>
            </a:rPr>
            <a:t>CLASS</a:t>
          </a:r>
          <a:endParaRPr lang="en-AU" sz="600" dirty="0">
            <a:latin typeface="Oxygen" panose="02000503000000000000" pitchFamily="2" charset="0"/>
          </a:endParaRPr>
        </a:p>
      </dgm:t>
    </dgm:pt>
    <dgm:pt modelId="{5A93AB5E-C027-49EB-9F53-BDBBA80AD37B}" type="parTrans" cxnId="{13826EB9-060A-48E0-892A-029D786C9FAA}">
      <dgm:prSet/>
      <dgm:spPr/>
      <dgm:t>
        <a:bodyPr/>
        <a:lstStyle/>
        <a:p>
          <a:endParaRPr lang="en-AU"/>
        </a:p>
      </dgm:t>
    </dgm:pt>
    <dgm:pt modelId="{EAF9CA1A-CED6-406C-AE7A-E392F5548B4A}" type="sibTrans" cxnId="{13826EB9-060A-48E0-892A-029D786C9FAA}">
      <dgm:prSet/>
      <dgm:spPr/>
      <dgm:t>
        <a:bodyPr/>
        <a:lstStyle/>
        <a:p>
          <a:endParaRPr lang="en-AU"/>
        </a:p>
      </dgm:t>
    </dgm:pt>
    <dgm:pt modelId="{808E52A3-1B34-4EA4-8147-7D9BCE2D36EB}">
      <dgm:prSet phldrT="[Text]" custT="1"/>
      <dgm:spPr/>
      <dgm:t>
        <a:bodyPr/>
        <a:lstStyle/>
        <a:p>
          <a:r>
            <a:rPr lang="en-US" sz="1200" dirty="0" smtClean="0">
              <a:latin typeface="Oxygen" panose="02000503000000000000" pitchFamily="2" charset="0"/>
            </a:rPr>
            <a:t>OBJECT</a:t>
          </a:r>
          <a:endParaRPr lang="en-AU" sz="600" dirty="0">
            <a:latin typeface="Oxygen" panose="02000503000000000000" pitchFamily="2" charset="0"/>
          </a:endParaRPr>
        </a:p>
      </dgm:t>
    </dgm:pt>
    <dgm:pt modelId="{78484609-54F8-483C-9B45-5A0879D769D6}" type="parTrans" cxnId="{EDC881D4-497E-427F-8445-7CC65D7190AB}">
      <dgm:prSet/>
      <dgm:spPr/>
      <dgm:t>
        <a:bodyPr/>
        <a:lstStyle/>
        <a:p>
          <a:endParaRPr lang="en-AU"/>
        </a:p>
      </dgm:t>
    </dgm:pt>
    <dgm:pt modelId="{DE54E959-DC92-4B3F-B692-20E5A3757D9A}" type="sibTrans" cxnId="{EDC881D4-497E-427F-8445-7CC65D7190AB}">
      <dgm:prSet/>
      <dgm:spPr/>
      <dgm:t>
        <a:bodyPr/>
        <a:lstStyle/>
        <a:p>
          <a:endParaRPr lang="en-AU"/>
        </a:p>
      </dgm:t>
    </dgm:pt>
    <dgm:pt modelId="{5DBD5551-098E-4D1F-88AE-AB47B0CBEB2C}">
      <dgm:prSet phldrT="[Text]" custT="1"/>
      <dgm:spPr/>
      <dgm:t>
        <a:bodyPr/>
        <a:lstStyle/>
        <a:p>
          <a:r>
            <a:rPr lang="en-US" sz="1000" dirty="0" smtClean="0">
              <a:latin typeface="Oxygen" panose="02000503000000000000" pitchFamily="2" charset="0"/>
            </a:rPr>
            <a:t>INHERITANCE</a:t>
          </a:r>
          <a:endParaRPr lang="en-AU" sz="600" dirty="0">
            <a:latin typeface="Oxygen" panose="02000503000000000000" pitchFamily="2" charset="0"/>
          </a:endParaRPr>
        </a:p>
      </dgm:t>
    </dgm:pt>
    <dgm:pt modelId="{37AC9C4D-CD6E-46C1-BDCF-56DE072146C6}" type="parTrans" cxnId="{19DFF7BB-C352-41E3-8DBE-EF4F9ED70A39}">
      <dgm:prSet/>
      <dgm:spPr/>
      <dgm:t>
        <a:bodyPr/>
        <a:lstStyle/>
        <a:p>
          <a:endParaRPr lang="en-AU"/>
        </a:p>
      </dgm:t>
    </dgm:pt>
    <dgm:pt modelId="{FD4A2ACA-773C-42AB-8A09-4008A3045257}" type="sibTrans" cxnId="{19DFF7BB-C352-41E3-8DBE-EF4F9ED70A39}">
      <dgm:prSet/>
      <dgm:spPr/>
      <dgm:t>
        <a:bodyPr/>
        <a:lstStyle/>
        <a:p>
          <a:endParaRPr lang="en-AU"/>
        </a:p>
      </dgm:t>
    </dgm:pt>
    <dgm:pt modelId="{0B5E4D41-836D-4310-9725-28CC649C73F8}">
      <dgm:prSet phldrT="[Text]" custT="1"/>
      <dgm:spPr/>
      <dgm:t>
        <a:bodyPr/>
        <a:lstStyle/>
        <a:p>
          <a:r>
            <a:rPr lang="en-US" sz="800" dirty="0" smtClean="0">
              <a:latin typeface="Oxygen" panose="02000503000000000000" pitchFamily="2" charset="0"/>
            </a:rPr>
            <a:t>ENCAPSULATION</a:t>
          </a:r>
          <a:endParaRPr lang="en-AU" sz="600" dirty="0">
            <a:latin typeface="Oxygen" panose="02000503000000000000" pitchFamily="2" charset="0"/>
          </a:endParaRPr>
        </a:p>
      </dgm:t>
    </dgm:pt>
    <dgm:pt modelId="{0F5A1C90-8FF6-4FEC-A823-992BE0A7F3FE}" type="parTrans" cxnId="{2A65AF93-C059-4E01-870A-F724B70B3193}">
      <dgm:prSet/>
      <dgm:spPr/>
      <dgm:t>
        <a:bodyPr/>
        <a:lstStyle/>
        <a:p>
          <a:endParaRPr lang="en-AU"/>
        </a:p>
      </dgm:t>
    </dgm:pt>
    <dgm:pt modelId="{13AC8D2B-DB31-4A0C-AA03-F59A287C85E5}" type="sibTrans" cxnId="{2A65AF93-C059-4E01-870A-F724B70B3193}">
      <dgm:prSet/>
      <dgm:spPr/>
      <dgm:t>
        <a:bodyPr/>
        <a:lstStyle/>
        <a:p>
          <a:endParaRPr lang="en-AU"/>
        </a:p>
      </dgm:t>
    </dgm:pt>
    <dgm:pt modelId="{99F1F74B-7F66-4074-A865-456F35B77DE0}">
      <dgm:prSet custT="1"/>
      <dgm:spPr/>
      <dgm:t>
        <a:bodyPr/>
        <a:lstStyle/>
        <a:p>
          <a:r>
            <a:rPr lang="en-US" sz="800" dirty="0" smtClean="0">
              <a:latin typeface="Oxygen" panose="02000503000000000000" pitchFamily="2" charset="0"/>
            </a:rPr>
            <a:t>POLYMORPHISM</a:t>
          </a:r>
          <a:endParaRPr lang="en-AU" sz="700" dirty="0">
            <a:latin typeface="Oxygen" panose="02000503000000000000" pitchFamily="2" charset="0"/>
          </a:endParaRPr>
        </a:p>
      </dgm:t>
    </dgm:pt>
    <dgm:pt modelId="{04A169FB-B7B4-4F9A-9C2F-B53F76671828}" type="parTrans" cxnId="{7D76D933-3FD9-4FF1-901C-8E6A1554C155}">
      <dgm:prSet/>
      <dgm:spPr/>
      <dgm:t>
        <a:bodyPr/>
        <a:lstStyle/>
        <a:p>
          <a:endParaRPr lang="en-AU"/>
        </a:p>
      </dgm:t>
    </dgm:pt>
    <dgm:pt modelId="{9C864F3B-FB52-4E22-9E83-852CE952CECE}" type="sibTrans" cxnId="{7D76D933-3FD9-4FF1-901C-8E6A1554C155}">
      <dgm:prSet/>
      <dgm:spPr/>
      <dgm:t>
        <a:bodyPr/>
        <a:lstStyle/>
        <a:p>
          <a:endParaRPr lang="en-AU"/>
        </a:p>
      </dgm:t>
    </dgm:pt>
    <dgm:pt modelId="{10225586-2F61-48AF-8608-94C4495BE719}">
      <dgm:prSet custT="1"/>
      <dgm:spPr/>
      <dgm:t>
        <a:bodyPr/>
        <a:lstStyle/>
        <a:p>
          <a:r>
            <a:rPr lang="en-US" sz="900" dirty="0" smtClean="0">
              <a:latin typeface="Oxygen" panose="02000503000000000000" pitchFamily="2" charset="0"/>
            </a:rPr>
            <a:t>ABSTRACTION</a:t>
          </a:r>
          <a:endParaRPr lang="en-AU" sz="900" dirty="0">
            <a:latin typeface="Oxygen" panose="02000503000000000000" pitchFamily="2" charset="0"/>
          </a:endParaRPr>
        </a:p>
      </dgm:t>
    </dgm:pt>
    <dgm:pt modelId="{69441DF7-5616-4CF1-B4C0-4F016544A5A6}" type="parTrans" cxnId="{B7B3C92E-5CB4-48CF-8886-4BE8B8397DAB}">
      <dgm:prSet/>
      <dgm:spPr/>
      <dgm:t>
        <a:bodyPr/>
        <a:lstStyle/>
        <a:p>
          <a:endParaRPr lang="en-AU"/>
        </a:p>
      </dgm:t>
    </dgm:pt>
    <dgm:pt modelId="{02A99FA6-8B70-4409-B2E9-2D7CC205CF06}" type="sibTrans" cxnId="{B7B3C92E-5CB4-48CF-8886-4BE8B8397DAB}">
      <dgm:prSet/>
      <dgm:spPr/>
      <dgm:t>
        <a:bodyPr/>
        <a:lstStyle/>
        <a:p>
          <a:endParaRPr lang="en-AU"/>
        </a:p>
      </dgm:t>
    </dgm:pt>
    <dgm:pt modelId="{2B632420-A428-4CA7-87F9-AAC08926C297}" type="pres">
      <dgm:prSet presAssocID="{548B5F1B-D946-4141-BD49-06B83AF8A968}" presName="Name0" presStyleCnt="0">
        <dgm:presLayoutVars>
          <dgm:chMax val="1"/>
          <dgm:dir/>
          <dgm:animLvl val="ctr"/>
          <dgm:resizeHandles val="exact"/>
        </dgm:presLayoutVars>
      </dgm:prSet>
      <dgm:spPr/>
      <dgm:t>
        <a:bodyPr/>
        <a:lstStyle/>
        <a:p>
          <a:endParaRPr lang="en-AU"/>
        </a:p>
      </dgm:t>
    </dgm:pt>
    <dgm:pt modelId="{623DEC25-9F74-4B97-8F6A-88462D281429}" type="pres">
      <dgm:prSet presAssocID="{014D03D1-A628-422F-BF5C-25F5DA7D0B42}" presName="centerShape" presStyleLbl="node0" presStyleIdx="0" presStyleCnt="1"/>
      <dgm:spPr/>
      <dgm:t>
        <a:bodyPr/>
        <a:lstStyle/>
        <a:p>
          <a:endParaRPr lang="en-AU"/>
        </a:p>
      </dgm:t>
    </dgm:pt>
    <dgm:pt modelId="{30FD7073-2F6A-4774-A86E-03BC0F50AD04}" type="pres">
      <dgm:prSet presAssocID="{5A93AB5E-C027-49EB-9F53-BDBBA80AD37B}" presName="parTrans" presStyleLbl="sibTrans2D1" presStyleIdx="0" presStyleCnt="6"/>
      <dgm:spPr/>
      <dgm:t>
        <a:bodyPr/>
        <a:lstStyle/>
        <a:p>
          <a:endParaRPr lang="en-AU"/>
        </a:p>
      </dgm:t>
    </dgm:pt>
    <dgm:pt modelId="{0E5EE48B-E0E2-4E38-B967-AD896547B878}" type="pres">
      <dgm:prSet presAssocID="{5A93AB5E-C027-49EB-9F53-BDBBA80AD37B}" presName="connectorText" presStyleLbl="sibTrans2D1" presStyleIdx="0" presStyleCnt="6"/>
      <dgm:spPr/>
      <dgm:t>
        <a:bodyPr/>
        <a:lstStyle/>
        <a:p>
          <a:endParaRPr lang="en-AU"/>
        </a:p>
      </dgm:t>
    </dgm:pt>
    <dgm:pt modelId="{2F3DC709-38CF-4382-B50D-4D4C3F9D32C5}" type="pres">
      <dgm:prSet presAssocID="{6B3217EC-8C4F-46CB-BAE6-460B3D0411E2}" presName="node" presStyleLbl="node1" presStyleIdx="0" presStyleCnt="6">
        <dgm:presLayoutVars>
          <dgm:bulletEnabled val="1"/>
        </dgm:presLayoutVars>
      </dgm:prSet>
      <dgm:spPr/>
      <dgm:t>
        <a:bodyPr/>
        <a:lstStyle/>
        <a:p>
          <a:endParaRPr lang="en-AU"/>
        </a:p>
      </dgm:t>
    </dgm:pt>
    <dgm:pt modelId="{918003C2-3ACA-44DE-8C29-ECCE9B148D42}" type="pres">
      <dgm:prSet presAssocID="{78484609-54F8-483C-9B45-5A0879D769D6}" presName="parTrans" presStyleLbl="sibTrans2D1" presStyleIdx="1" presStyleCnt="6"/>
      <dgm:spPr/>
      <dgm:t>
        <a:bodyPr/>
        <a:lstStyle/>
        <a:p>
          <a:endParaRPr lang="en-AU"/>
        </a:p>
      </dgm:t>
    </dgm:pt>
    <dgm:pt modelId="{E59D977E-A085-4E2D-836F-83AB6858F7B1}" type="pres">
      <dgm:prSet presAssocID="{78484609-54F8-483C-9B45-5A0879D769D6}" presName="connectorText" presStyleLbl="sibTrans2D1" presStyleIdx="1" presStyleCnt="6"/>
      <dgm:spPr/>
      <dgm:t>
        <a:bodyPr/>
        <a:lstStyle/>
        <a:p>
          <a:endParaRPr lang="en-AU"/>
        </a:p>
      </dgm:t>
    </dgm:pt>
    <dgm:pt modelId="{E23359C7-18FA-4ED0-9305-6399F42E9E17}" type="pres">
      <dgm:prSet presAssocID="{808E52A3-1B34-4EA4-8147-7D9BCE2D36EB}" presName="node" presStyleLbl="node1" presStyleIdx="1" presStyleCnt="6">
        <dgm:presLayoutVars>
          <dgm:bulletEnabled val="1"/>
        </dgm:presLayoutVars>
      </dgm:prSet>
      <dgm:spPr/>
      <dgm:t>
        <a:bodyPr/>
        <a:lstStyle/>
        <a:p>
          <a:endParaRPr lang="en-AU"/>
        </a:p>
      </dgm:t>
    </dgm:pt>
    <dgm:pt modelId="{B6E86AED-B310-4273-AB45-4B5239E3EF1A}" type="pres">
      <dgm:prSet presAssocID="{37AC9C4D-CD6E-46C1-BDCF-56DE072146C6}" presName="parTrans" presStyleLbl="sibTrans2D1" presStyleIdx="2" presStyleCnt="6"/>
      <dgm:spPr/>
      <dgm:t>
        <a:bodyPr/>
        <a:lstStyle/>
        <a:p>
          <a:endParaRPr lang="en-AU"/>
        </a:p>
      </dgm:t>
    </dgm:pt>
    <dgm:pt modelId="{4F95BEF2-A6F8-4ED0-A75C-2911EE78148D}" type="pres">
      <dgm:prSet presAssocID="{37AC9C4D-CD6E-46C1-BDCF-56DE072146C6}" presName="connectorText" presStyleLbl="sibTrans2D1" presStyleIdx="2" presStyleCnt="6"/>
      <dgm:spPr/>
      <dgm:t>
        <a:bodyPr/>
        <a:lstStyle/>
        <a:p>
          <a:endParaRPr lang="en-AU"/>
        </a:p>
      </dgm:t>
    </dgm:pt>
    <dgm:pt modelId="{643E10FA-8AFF-4274-AB1B-16199EF0019D}" type="pres">
      <dgm:prSet presAssocID="{5DBD5551-098E-4D1F-88AE-AB47B0CBEB2C}" presName="node" presStyleLbl="node1" presStyleIdx="2" presStyleCnt="6">
        <dgm:presLayoutVars>
          <dgm:bulletEnabled val="1"/>
        </dgm:presLayoutVars>
      </dgm:prSet>
      <dgm:spPr/>
      <dgm:t>
        <a:bodyPr/>
        <a:lstStyle/>
        <a:p>
          <a:endParaRPr lang="en-AU"/>
        </a:p>
      </dgm:t>
    </dgm:pt>
    <dgm:pt modelId="{7F22A807-3291-4744-BEE6-AE328BED8559}" type="pres">
      <dgm:prSet presAssocID="{0F5A1C90-8FF6-4FEC-A823-992BE0A7F3FE}" presName="parTrans" presStyleLbl="sibTrans2D1" presStyleIdx="3" presStyleCnt="6"/>
      <dgm:spPr/>
      <dgm:t>
        <a:bodyPr/>
        <a:lstStyle/>
        <a:p>
          <a:endParaRPr lang="en-AU"/>
        </a:p>
      </dgm:t>
    </dgm:pt>
    <dgm:pt modelId="{AFA3F1C7-6C5A-4B7C-8C64-AB19A3ABD37D}" type="pres">
      <dgm:prSet presAssocID="{0F5A1C90-8FF6-4FEC-A823-992BE0A7F3FE}" presName="connectorText" presStyleLbl="sibTrans2D1" presStyleIdx="3" presStyleCnt="6"/>
      <dgm:spPr/>
      <dgm:t>
        <a:bodyPr/>
        <a:lstStyle/>
        <a:p>
          <a:endParaRPr lang="en-AU"/>
        </a:p>
      </dgm:t>
    </dgm:pt>
    <dgm:pt modelId="{66B8E32D-3709-466A-87C4-9DAD49126A88}" type="pres">
      <dgm:prSet presAssocID="{0B5E4D41-836D-4310-9725-28CC649C73F8}" presName="node" presStyleLbl="node1" presStyleIdx="3" presStyleCnt="6">
        <dgm:presLayoutVars>
          <dgm:bulletEnabled val="1"/>
        </dgm:presLayoutVars>
      </dgm:prSet>
      <dgm:spPr/>
      <dgm:t>
        <a:bodyPr/>
        <a:lstStyle/>
        <a:p>
          <a:endParaRPr lang="en-AU"/>
        </a:p>
      </dgm:t>
    </dgm:pt>
    <dgm:pt modelId="{C0E469DD-725A-4982-B970-ED06DC8BFFA0}" type="pres">
      <dgm:prSet presAssocID="{04A169FB-B7B4-4F9A-9C2F-B53F76671828}" presName="parTrans" presStyleLbl="sibTrans2D1" presStyleIdx="4" presStyleCnt="6"/>
      <dgm:spPr/>
      <dgm:t>
        <a:bodyPr/>
        <a:lstStyle/>
        <a:p>
          <a:endParaRPr lang="en-AU"/>
        </a:p>
      </dgm:t>
    </dgm:pt>
    <dgm:pt modelId="{ABA62BCF-99A0-48A1-BD79-D00C645FE6CE}" type="pres">
      <dgm:prSet presAssocID="{04A169FB-B7B4-4F9A-9C2F-B53F76671828}" presName="connectorText" presStyleLbl="sibTrans2D1" presStyleIdx="4" presStyleCnt="6"/>
      <dgm:spPr/>
      <dgm:t>
        <a:bodyPr/>
        <a:lstStyle/>
        <a:p>
          <a:endParaRPr lang="en-AU"/>
        </a:p>
      </dgm:t>
    </dgm:pt>
    <dgm:pt modelId="{F5F3E462-980B-4C9E-A799-4C84A98B6F9B}" type="pres">
      <dgm:prSet presAssocID="{99F1F74B-7F66-4074-A865-456F35B77DE0}" presName="node" presStyleLbl="node1" presStyleIdx="4" presStyleCnt="6">
        <dgm:presLayoutVars>
          <dgm:bulletEnabled val="1"/>
        </dgm:presLayoutVars>
      </dgm:prSet>
      <dgm:spPr/>
      <dgm:t>
        <a:bodyPr/>
        <a:lstStyle/>
        <a:p>
          <a:endParaRPr lang="en-AU"/>
        </a:p>
      </dgm:t>
    </dgm:pt>
    <dgm:pt modelId="{8A5EE0BC-1E39-4ABC-A8CB-9BE90F9259ED}" type="pres">
      <dgm:prSet presAssocID="{69441DF7-5616-4CF1-B4C0-4F016544A5A6}" presName="parTrans" presStyleLbl="sibTrans2D1" presStyleIdx="5" presStyleCnt="6"/>
      <dgm:spPr/>
      <dgm:t>
        <a:bodyPr/>
        <a:lstStyle/>
        <a:p>
          <a:endParaRPr lang="en-AU"/>
        </a:p>
      </dgm:t>
    </dgm:pt>
    <dgm:pt modelId="{C148C936-302F-4C99-9AF5-DB92F1EDBCA7}" type="pres">
      <dgm:prSet presAssocID="{69441DF7-5616-4CF1-B4C0-4F016544A5A6}" presName="connectorText" presStyleLbl="sibTrans2D1" presStyleIdx="5" presStyleCnt="6"/>
      <dgm:spPr/>
      <dgm:t>
        <a:bodyPr/>
        <a:lstStyle/>
        <a:p>
          <a:endParaRPr lang="en-AU"/>
        </a:p>
      </dgm:t>
    </dgm:pt>
    <dgm:pt modelId="{370E3A4D-F9E1-4FD5-88E6-8962C66932D0}" type="pres">
      <dgm:prSet presAssocID="{10225586-2F61-48AF-8608-94C4495BE719}" presName="node" presStyleLbl="node1" presStyleIdx="5" presStyleCnt="6">
        <dgm:presLayoutVars>
          <dgm:bulletEnabled val="1"/>
        </dgm:presLayoutVars>
      </dgm:prSet>
      <dgm:spPr/>
      <dgm:t>
        <a:bodyPr/>
        <a:lstStyle/>
        <a:p>
          <a:endParaRPr lang="en-AU"/>
        </a:p>
      </dgm:t>
    </dgm:pt>
  </dgm:ptLst>
  <dgm:cxnLst>
    <dgm:cxn modelId="{639731CE-A5AF-468B-9C4C-0E391910AE74}" type="presOf" srcId="{37AC9C4D-CD6E-46C1-BDCF-56DE072146C6}" destId="{B6E86AED-B310-4273-AB45-4B5239E3EF1A}" srcOrd="0" destOrd="0" presId="urn:microsoft.com/office/officeart/2005/8/layout/radial5"/>
    <dgm:cxn modelId="{66E11F1B-83B2-433E-AEAD-7DF018440DBA}" type="presOf" srcId="{04A169FB-B7B4-4F9A-9C2F-B53F76671828}" destId="{ABA62BCF-99A0-48A1-BD79-D00C645FE6CE}" srcOrd="1" destOrd="0" presId="urn:microsoft.com/office/officeart/2005/8/layout/radial5"/>
    <dgm:cxn modelId="{E317EF3B-A6CC-46A3-863B-2809DECE4A45}" type="presOf" srcId="{6B3217EC-8C4F-46CB-BAE6-460B3D0411E2}" destId="{2F3DC709-38CF-4382-B50D-4D4C3F9D32C5}" srcOrd="0" destOrd="0" presId="urn:microsoft.com/office/officeart/2005/8/layout/radial5"/>
    <dgm:cxn modelId="{BD037C51-2078-41CF-9A1F-F84133AAFBF5}" type="presOf" srcId="{69441DF7-5616-4CF1-B4C0-4F016544A5A6}" destId="{8A5EE0BC-1E39-4ABC-A8CB-9BE90F9259ED}" srcOrd="0" destOrd="0" presId="urn:microsoft.com/office/officeart/2005/8/layout/radial5"/>
    <dgm:cxn modelId="{894DD540-8549-4A8C-887A-BAC8AEDA3C04}" type="presOf" srcId="{808E52A3-1B34-4EA4-8147-7D9BCE2D36EB}" destId="{E23359C7-18FA-4ED0-9305-6399F42E9E17}" srcOrd="0" destOrd="0" presId="urn:microsoft.com/office/officeart/2005/8/layout/radial5"/>
    <dgm:cxn modelId="{8F356E30-D1E0-4629-975D-8FF4850D46DC}" type="presOf" srcId="{0F5A1C90-8FF6-4FEC-A823-992BE0A7F3FE}" destId="{AFA3F1C7-6C5A-4B7C-8C64-AB19A3ABD37D}" srcOrd="1" destOrd="0" presId="urn:microsoft.com/office/officeart/2005/8/layout/radial5"/>
    <dgm:cxn modelId="{EB5CFC8A-3075-4F28-954F-66075C5A75F2}" type="presOf" srcId="{78484609-54F8-483C-9B45-5A0879D769D6}" destId="{918003C2-3ACA-44DE-8C29-ECCE9B148D42}" srcOrd="0" destOrd="0" presId="urn:microsoft.com/office/officeart/2005/8/layout/radial5"/>
    <dgm:cxn modelId="{B7B3C92E-5CB4-48CF-8886-4BE8B8397DAB}" srcId="{014D03D1-A628-422F-BF5C-25F5DA7D0B42}" destId="{10225586-2F61-48AF-8608-94C4495BE719}" srcOrd="5" destOrd="0" parTransId="{69441DF7-5616-4CF1-B4C0-4F016544A5A6}" sibTransId="{02A99FA6-8B70-4409-B2E9-2D7CC205CF06}"/>
    <dgm:cxn modelId="{94DD6A61-B695-412A-BB32-948C82FE73B3}" srcId="{548B5F1B-D946-4141-BD49-06B83AF8A968}" destId="{014D03D1-A628-422F-BF5C-25F5DA7D0B42}" srcOrd="0" destOrd="0" parTransId="{446D004A-2778-4377-8B6D-596E78A9F5ED}" sibTransId="{F37F885F-AFD8-477B-AC19-92F898B52561}"/>
    <dgm:cxn modelId="{82B300A8-2517-439E-A79C-F3C1FA27982E}" type="presOf" srcId="{5A93AB5E-C027-49EB-9F53-BDBBA80AD37B}" destId="{30FD7073-2F6A-4774-A86E-03BC0F50AD04}" srcOrd="0" destOrd="0" presId="urn:microsoft.com/office/officeart/2005/8/layout/radial5"/>
    <dgm:cxn modelId="{31FC6348-E30F-4D80-AACA-03D0C303D737}" type="presOf" srcId="{99F1F74B-7F66-4074-A865-456F35B77DE0}" destId="{F5F3E462-980B-4C9E-A799-4C84A98B6F9B}" srcOrd="0" destOrd="0" presId="urn:microsoft.com/office/officeart/2005/8/layout/radial5"/>
    <dgm:cxn modelId="{50DD2ED1-E453-4970-9DFB-626E73368B0B}" type="presOf" srcId="{69441DF7-5616-4CF1-B4C0-4F016544A5A6}" destId="{C148C936-302F-4C99-9AF5-DB92F1EDBCA7}" srcOrd="1" destOrd="0" presId="urn:microsoft.com/office/officeart/2005/8/layout/radial5"/>
    <dgm:cxn modelId="{CF159DB8-FA07-4DA1-A1A4-4BEC5AC456EB}" type="presOf" srcId="{04A169FB-B7B4-4F9A-9C2F-B53F76671828}" destId="{C0E469DD-725A-4982-B970-ED06DC8BFFA0}" srcOrd="0" destOrd="0" presId="urn:microsoft.com/office/officeart/2005/8/layout/radial5"/>
    <dgm:cxn modelId="{EDC881D4-497E-427F-8445-7CC65D7190AB}" srcId="{014D03D1-A628-422F-BF5C-25F5DA7D0B42}" destId="{808E52A3-1B34-4EA4-8147-7D9BCE2D36EB}" srcOrd="1" destOrd="0" parTransId="{78484609-54F8-483C-9B45-5A0879D769D6}" sibTransId="{DE54E959-DC92-4B3F-B692-20E5A3757D9A}"/>
    <dgm:cxn modelId="{5D4E092B-401E-4BB4-B080-0F415B3CEACC}" type="presOf" srcId="{0F5A1C90-8FF6-4FEC-A823-992BE0A7F3FE}" destId="{7F22A807-3291-4744-BEE6-AE328BED8559}" srcOrd="0" destOrd="0" presId="urn:microsoft.com/office/officeart/2005/8/layout/radial5"/>
    <dgm:cxn modelId="{CBF83678-7E85-4B29-8588-4FBC755A75BA}" type="presOf" srcId="{0B5E4D41-836D-4310-9725-28CC649C73F8}" destId="{66B8E32D-3709-466A-87C4-9DAD49126A88}" srcOrd="0" destOrd="0" presId="urn:microsoft.com/office/officeart/2005/8/layout/radial5"/>
    <dgm:cxn modelId="{B015C71D-DC08-47D9-B9D5-814C65C4A147}" type="presOf" srcId="{548B5F1B-D946-4141-BD49-06B83AF8A968}" destId="{2B632420-A428-4CA7-87F9-AAC08926C297}" srcOrd="0" destOrd="0" presId="urn:microsoft.com/office/officeart/2005/8/layout/radial5"/>
    <dgm:cxn modelId="{B2D9406E-861A-4B29-9C42-9CAF623FEE13}" type="presOf" srcId="{014D03D1-A628-422F-BF5C-25F5DA7D0B42}" destId="{623DEC25-9F74-4B97-8F6A-88462D281429}" srcOrd="0" destOrd="0" presId="urn:microsoft.com/office/officeart/2005/8/layout/radial5"/>
    <dgm:cxn modelId="{9C645FA6-27EC-48B5-8C5E-9CD600A7C387}" type="presOf" srcId="{5DBD5551-098E-4D1F-88AE-AB47B0CBEB2C}" destId="{643E10FA-8AFF-4274-AB1B-16199EF0019D}" srcOrd="0" destOrd="0" presId="urn:microsoft.com/office/officeart/2005/8/layout/radial5"/>
    <dgm:cxn modelId="{CDE797E8-3DFA-4240-868B-D8E0578A0094}" type="presOf" srcId="{37AC9C4D-CD6E-46C1-BDCF-56DE072146C6}" destId="{4F95BEF2-A6F8-4ED0-A75C-2911EE78148D}" srcOrd="1" destOrd="0" presId="urn:microsoft.com/office/officeart/2005/8/layout/radial5"/>
    <dgm:cxn modelId="{13826EB9-060A-48E0-892A-029D786C9FAA}" srcId="{014D03D1-A628-422F-BF5C-25F5DA7D0B42}" destId="{6B3217EC-8C4F-46CB-BAE6-460B3D0411E2}" srcOrd="0" destOrd="0" parTransId="{5A93AB5E-C027-49EB-9F53-BDBBA80AD37B}" sibTransId="{EAF9CA1A-CED6-406C-AE7A-E392F5548B4A}"/>
    <dgm:cxn modelId="{7D76D933-3FD9-4FF1-901C-8E6A1554C155}" srcId="{014D03D1-A628-422F-BF5C-25F5DA7D0B42}" destId="{99F1F74B-7F66-4074-A865-456F35B77DE0}" srcOrd="4" destOrd="0" parTransId="{04A169FB-B7B4-4F9A-9C2F-B53F76671828}" sibTransId="{9C864F3B-FB52-4E22-9E83-852CE952CECE}"/>
    <dgm:cxn modelId="{D1C4BE0E-F0A8-492C-8FAB-461C643861C3}" type="presOf" srcId="{10225586-2F61-48AF-8608-94C4495BE719}" destId="{370E3A4D-F9E1-4FD5-88E6-8962C66932D0}" srcOrd="0" destOrd="0" presId="urn:microsoft.com/office/officeart/2005/8/layout/radial5"/>
    <dgm:cxn modelId="{2A65AF93-C059-4E01-870A-F724B70B3193}" srcId="{014D03D1-A628-422F-BF5C-25F5DA7D0B42}" destId="{0B5E4D41-836D-4310-9725-28CC649C73F8}" srcOrd="3" destOrd="0" parTransId="{0F5A1C90-8FF6-4FEC-A823-992BE0A7F3FE}" sibTransId="{13AC8D2B-DB31-4A0C-AA03-F59A287C85E5}"/>
    <dgm:cxn modelId="{A55866B2-B8D7-4E1C-8F5C-B792EF4BAECA}" type="presOf" srcId="{5A93AB5E-C027-49EB-9F53-BDBBA80AD37B}" destId="{0E5EE48B-E0E2-4E38-B967-AD896547B878}" srcOrd="1" destOrd="0" presId="urn:microsoft.com/office/officeart/2005/8/layout/radial5"/>
    <dgm:cxn modelId="{E58D9713-AF8F-42E2-A18F-DBCD9AD81EFC}" type="presOf" srcId="{78484609-54F8-483C-9B45-5A0879D769D6}" destId="{E59D977E-A085-4E2D-836F-83AB6858F7B1}" srcOrd="1" destOrd="0" presId="urn:microsoft.com/office/officeart/2005/8/layout/radial5"/>
    <dgm:cxn modelId="{19DFF7BB-C352-41E3-8DBE-EF4F9ED70A39}" srcId="{014D03D1-A628-422F-BF5C-25F5DA7D0B42}" destId="{5DBD5551-098E-4D1F-88AE-AB47B0CBEB2C}" srcOrd="2" destOrd="0" parTransId="{37AC9C4D-CD6E-46C1-BDCF-56DE072146C6}" sibTransId="{FD4A2ACA-773C-42AB-8A09-4008A3045257}"/>
    <dgm:cxn modelId="{C7F67BC7-B765-4256-9742-C0CBF0CE759B}" type="presParOf" srcId="{2B632420-A428-4CA7-87F9-AAC08926C297}" destId="{623DEC25-9F74-4B97-8F6A-88462D281429}" srcOrd="0" destOrd="0" presId="urn:microsoft.com/office/officeart/2005/8/layout/radial5"/>
    <dgm:cxn modelId="{B485E234-83BA-4FCF-8708-86DAB569E224}" type="presParOf" srcId="{2B632420-A428-4CA7-87F9-AAC08926C297}" destId="{30FD7073-2F6A-4774-A86E-03BC0F50AD04}" srcOrd="1" destOrd="0" presId="urn:microsoft.com/office/officeart/2005/8/layout/radial5"/>
    <dgm:cxn modelId="{64609E6A-0770-415F-8FAD-67A21560B975}" type="presParOf" srcId="{30FD7073-2F6A-4774-A86E-03BC0F50AD04}" destId="{0E5EE48B-E0E2-4E38-B967-AD896547B878}" srcOrd="0" destOrd="0" presId="urn:microsoft.com/office/officeart/2005/8/layout/radial5"/>
    <dgm:cxn modelId="{1D35567B-D859-4108-91EF-7638FDAA8BB2}" type="presParOf" srcId="{2B632420-A428-4CA7-87F9-AAC08926C297}" destId="{2F3DC709-38CF-4382-B50D-4D4C3F9D32C5}" srcOrd="2" destOrd="0" presId="urn:microsoft.com/office/officeart/2005/8/layout/radial5"/>
    <dgm:cxn modelId="{B80E41A8-0B70-441B-A1DE-99D5623EB5D3}" type="presParOf" srcId="{2B632420-A428-4CA7-87F9-AAC08926C297}" destId="{918003C2-3ACA-44DE-8C29-ECCE9B148D42}" srcOrd="3" destOrd="0" presId="urn:microsoft.com/office/officeart/2005/8/layout/radial5"/>
    <dgm:cxn modelId="{4027ED81-CFD2-4745-A0BA-3625530C47A7}" type="presParOf" srcId="{918003C2-3ACA-44DE-8C29-ECCE9B148D42}" destId="{E59D977E-A085-4E2D-836F-83AB6858F7B1}" srcOrd="0" destOrd="0" presId="urn:microsoft.com/office/officeart/2005/8/layout/radial5"/>
    <dgm:cxn modelId="{BE1CA3D5-A58C-4008-B825-2B8134D315ED}" type="presParOf" srcId="{2B632420-A428-4CA7-87F9-AAC08926C297}" destId="{E23359C7-18FA-4ED0-9305-6399F42E9E17}" srcOrd="4" destOrd="0" presId="urn:microsoft.com/office/officeart/2005/8/layout/radial5"/>
    <dgm:cxn modelId="{063A0267-B282-486A-A765-22546DEC53A8}" type="presParOf" srcId="{2B632420-A428-4CA7-87F9-AAC08926C297}" destId="{B6E86AED-B310-4273-AB45-4B5239E3EF1A}" srcOrd="5" destOrd="0" presId="urn:microsoft.com/office/officeart/2005/8/layout/radial5"/>
    <dgm:cxn modelId="{92531397-9DD2-4723-AC08-961C9A47F34B}" type="presParOf" srcId="{B6E86AED-B310-4273-AB45-4B5239E3EF1A}" destId="{4F95BEF2-A6F8-4ED0-A75C-2911EE78148D}" srcOrd="0" destOrd="0" presId="urn:microsoft.com/office/officeart/2005/8/layout/radial5"/>
    <dgm:cxn modelId="{BE3BCDD5-1A36-42B2-A78B-2150469EF554}" type="presParOf" srcId="{2B632420-A428-4CA7-87F9-AAC08926C297}" destId="{643E10FA-8AFF-4274-AB1B-16199EF0019D}" srcOrd="6" destOrd="0" presId="urn:microsoft.com/office/officeart/2005/8/layout/radial5"/>
    <dgm:cxn modelId="{BCD70E13-2D8E-494F-97FE-8B693AE99CC2}" type="presParOf" srcId="{2B632420-A428-4CA7-87F9-AAC08926C297}" destId="{7F22A807-3291-4744-BEE6-AE328BED8559}" srcOrd="7" destOrd="0" presId="urn:microsoft.com/office/officeart/2005/8/layout/radial5"/>
    <dgm:cxn modelId="{89765CDB-C03B-4EB4-82E1-3905921218EC}" type="presParOf" srcId="{7F22A807-3291-4744-BEE6-AE328BED8559}" destId="{AFA3F1C7-6C5A-4B7C-8C64-AB19A3ABD37D}" srcOrd="0" destOrd="0" presId="urn:microsoft.com/office/officeart/2005/8/layout/radial5"/>
    <dgm:cxn modelId="{D34E5E96-4E30-401E-B8D8-1D83B3614248}" type="presParOf" srcId="{2B632420-A428-4CA7-87F9-AAC08926C297}" destId="{66B8E32D-3709-466A-87C4-9DAD49126A88}" srcOrd="8" destOrd="0" presId="urn:microsoft.com/office/officeart/2005/8/layout/radial5"/>
    <dgm:cxn modelId="{5EDD92E2-7353-4E8D-8DA0-D0B0F7B5308D}" type="presParOf" srcId="{2B632420-A428-4CA7-87F9-AAC08926C297}" destId="{C0E469DD-725A-4982-B970-ED06DC8BFFA0}" srcOrd="9" destOrd="0" presId="urn:microsoft.com/office/officeart/2005/8/layout/radial5"/>
    <dgm:cxn modelId="{AAB3AE04-CEF2-4DA4-B592-2ACCCD75FDBA}" type="presParOf" srcId="{C0E469DD-725A-4982-B970-ED06DC8BFFA0}" destId="{ABA62BCF-99A0-48A1-BD79-D00C645FE6CE}" srcOrd="0" destOrd="0" presId="urn:microsoft.com/office/officeart/2005/8/layout/radial5"/>
    <dgm:cxn modelId="{CE60F02C-D726-4506-861B-D1FD45548268}" type="presParOf" srcId="{2B632420-A428-4CA7-87F9-AAC08926C297}" destId="{F5F3E462-980B-4C9E-A799-4C84A98B6F9B}" srcOrd="10" destOrd="0" presId="urn:microsoft.com/office/officeart/2005/8/layout/radial5"/>
    <dgm:cxn modelId="{E9DCC07A-F26A-4F65-8946-B8C0EF10DDF4}" type="presParOf" srcId="{2B632420-A428-4CA7-87F9-AAC08926C297}" destId="{8A5EE0BC-1E39-4ABC-A8CB-9BE90F9259ED}" srcOrd="11" destOrd="0" presId="urn:microsoft.com/office/officeart/2005/8/layout/radial5"/>
    <dgm:cxn modelId="{B57E3A06-6566-4F6F-9796-40348EB89454}" type="presParOf" srcId="{8A5EE0BC-1E39-4ABC-A8CB-9BE90F9259ED}" destId="{C148C936-302F-4C99-9AF5-DB92F1EDBCA7}" srcOrd="0" destOrd="0" presId="urn:microsoft.com/office/officeart/2005/8/layout/radial5"/>
    <dgm:cxn modelId="{77B6BCF5-A36F-4128-B0A1-C1D50581E829}" type="presParOf" srcId="{2B632420-A428-4CA7-87F9-AAC08926C297}" destId="{370E3A4D-F9E1-4FD5-88E6-8962C66932D0}" srcOrd="12"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AFE21-30D3-489C-BC04-E5BD976D29A0}">
      <dsp:nvSpPr>
        <dsp:cNvPr id="0" name=""/>
        <dsp:cNvSpPr/>
      </dsp:nvSpPr>
      <dsp:spPr>
        <a:xfrm>
          <a:off x="92006" y="135"/>
          <a:ext cx="858594" cy="44314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Oxygen" panose="02000503000000000000" pitchFamily="2" charset="0"/>
            </a:rPr>
            <a:t>Parent</a:t>
          </a:r>
          <a:endParaRPr lang="en-AU" sz="1800" kern="1200" dirty="0">
            <a:latin typeface="Oxygen" panose="02000503000000000000" pitchFamily="2" charset="0"/>
          </a:endParaRPr>
        </a:p>
      </dsp:txBody>
      <dsp:txXfrm>
        <a:off x="104985" y="13114"/>
        <a:ext cx="832636" cy="417187"/>
      </dsp:txXfrm>
    </dsp:sp>
    <dsp:sp modelId="{FE99BF7D-BC82-4E67-B56A-88C0FA3209B0}">
      <dsp:nvSpPr>
        <dsp:cNvPr id="0" name=""/>
        <dsp:cNvSpPr/>
      </dsp:nvSpPr>
      <dsp:spPr>
        <a:xfrm rot="5400000">
          <a:off x="438213" y="454359"/>
          <a:ext cx="166179" cy="19941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AU" sz="800" kern="1200"/>
        </a:p>
      </dsp:txBody>
      <dsp:txXfrm rot="-5400000">
        <a:off x="461478" y="470977"/>
        <a:ext cx="119649" cy="116325"/>
      </dsp:txXfrm>
    </dsp:sp>
    <dsp:sp modelId="{BBC3AF47-2271-4FE8-B6FB-CCD7F6A3DFA4}">
      <dsp:nvSpPr>
        <dsp:cNvPr id="0" name=""/>
        <dsp:cNvSpPr/>
      </dsp:nvSpPr>
      <dsp:spPr>
        <a:xfrm>
          <a:off x="92006" y="664853"/>
          <a:ext cx="858594" cy="443145"/>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Oxygen" panose="02000503000000000000" pitchFamily="2" charset="0"/>
            </a:rPr>
            <a:t>Child</a:t>
          </a:r>
          <a:endParaRPr lang="en-AU" sz="1800" kern="1200" dirty="0">
            <a:latin typeface="Oxygen" panose="02000503000000000000" pitchFamily="2" charset="0"/>
          </a:endParaRPr>
        </a:p>
      </dsp:txBody>
      <dsp:txXfrm>
        <a:off x="104985" y="677832"/>
        <a:ext cx="832636" cy="41718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A26A7-B1B1-49EC-97E8-45A34A976229}">
      <dsp:nvSpPr>
        <dsp:cNvPr id="0" name=""/>
        <dsp:cNvSpPr/>
      </dsp:nvSpPr>
      <dsp:spPr>
        <a:xfrm>
          <a:off x="22442" y="0"/>
          <a:ext cx="1230888" cy="364033"/>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latin typeface="Oxygen" panose="02000503000000000000" pitchFamily="2" charset="0"/>
            </a:rPr>
            <a:t>Grandparent</a:t>
          </a:r>
          <a:endParaRPr lang="en-AU" sz="1500" kern="1200" dirty="0">
            <a:latin typeface="Oxygen" panose="02000503000000000000" pitchFamily="2" charset="0"/>
          </a:endParaRPr>
        </a:p>
      </dsp:txBody>
      <dsp:txXfrm>
        <a:off x="33104" y="10662"/>
        <a:ext cx="1209564" cy="342709"/>
      </dsp:txXfrm>
    </dsp:sp>
    <dsp:sp modelId="{950DCFF2-DC0C-4AFF-9A84-F7282650AAA0}">
      <dsp:nvSpPr>
        <dsp:cNvPr id="0" name=""/>
        <dsp:cNvSpPr/>
      </dsp:nvSpPr>
      <dsp:spPr>
        <a:xfrm rot="5400000">
          <a:off x="571479" y="370669"/>
          <a:ext cx="132815" cy="16381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AU" sz="600" kern="1200"/>
        </a:p>
      </dsp:txBody>
      <dsp:txXfrm rot="-5400000">
        <a:off x="588742" y="386169"/>
        <a:ext cx="98289" cy="92971"/>
      </dsp:txXfrm>
    </dsp:sp>
    <dsp:sp modelId="{0CA5CD17-CC91-400C-83FB-81D449F3AB1A}">
      <dsp:nvSpPr>
        <dsp:cNvPr id="0" name=""/>
        <dsp:cNvSpPr/>
      </dsp:nvSpPr>
      <dsp:spPr>
        <a:xfrm>
          <a:off x="22442" y="541121"/>
          <a:ext cx="1230888" cy="364033"/>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latin typeface="Oxygen" panose="02000503000000000000" pitchFamily="2" charset="0"/>
            </a:rPr>
            <a:t>Parent</a:t>
          </a:r>
          <a:endParaRPr lang="en-AU" sz="1500" kern="1200" dirty="0">
            <a:latin typeface="Oxygen" panose="02000503000000000000" pitchFamily="2" charset="0"/>
          </a:endParaRPr>
        </a:p>
      </dsp:txBody>
      <dsp:txXfrm>
        <a:off x="33104" y="551783"/>
        <a:ext cx="1209564" cy="342709"/>
      </dsp:txXfrm>
    </dsp:sp>
    <dsp:sp modelId="{B5F5271B-42CD-44B5-AA9A-DDBA2D7A022F}">
      <dsp:nvSpPr>
        <dsp:cNvPr id="0" name=""/>
        <dsp:cNvSpPr/>
      </dsp:nvSpPr>
      <dsp:spPr>
        <a:xfrm rot="5400000">
          <a:off x="567782" y="916720"/>
          <a:ext cx="140209" cy="163815"/>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AU" sz="700" kern="1200"/>
        </a:p>
      </dsp:txBody>
      <dsp:txXfrm rot="-5400000">
        <a:off x="588743" y="928523"/>
        <a:ext cx="98289" cy="98146"/>
      </dsp:txXfrm>
    </dsp:sp>
    <dsp:sp modelId="{D01E8621-231C-4F71-A666-D8B5B89C08D5}">
      <dsp:nvSpPr>
        <dsp:cNvPr id="0" name=""/>
        <dsp:cNvSpPr/>
      </dsp:nvSpPr>
      <dsp:spPr>
        <a:xfrm>
          <a:off x="22442" y="1092100"/>
          <a:ext cx="1230888" cy="364033"/>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latin typeface="Oxygen" panose="02000503000000000000" pitchFamily="2" charset="0"/>
            </a:rPr>
            <a:t>Child</a:t>
          </a:r>
          <a:endParaRPr lang="en-AU" sz="1500" kern="1200" dirty="0">
            <a:latin typeface="Oxygen" panose="02000503000000000000" pitchFamily="2" charset="0"/>
          </a:endParaRPr>
        </a:p>
      </dsp:txBody>
      <dsp:txXfrm>
        <a:off x="33104" y="1102762"/>
        <a:ext cx="1209564" cy="34270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07C78-7370-4311-9E76-3E0BB75653B8}">
      <dsp:nvSpPr>
        <dsp:cNvPr id="0" name=""/>
        <dsp:cNvSpPr/>
      </dsp:nvSpPr>
      <dsp:spPr>
        <a:xfrm>
          <a:off x="739797" y="665436"/>
          <a:ext cx="682370" cy="49953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Oxygen" panose="02000503000000000000" pitchFamily="2" charset="0"/>
            </a:rPr>
            <a:t>Child</a:t>
          </a:r>
          <a:endParaRPr lang="en-AU" sz="5400" kern="1200" dirty="0">
            <a:latin typeface="Oxygen" panose="02000503000000000000" pitchFamily="2" charset="0"/>
          </a:endParaRPr>
        </a:p>
      </dsp:txBody>
      <dsp:txXfrm>
        <a:off x="764182" y="689821"/>
        <a:ext cx="633600" cy="450765"/>
      </dsp:txXfrm>
    </dsp:sp>
    <dsp:sp modelId="{EF7EC5D6-A842-407B-832B-04C5F88D6A44}">
      <dsp:nvSpPr>
        <dsp:cNvPr id="0" name=""/>
        <dsp:cNvSpPr/>
      </dsp:nvSpPr>
      <dsp:spPr>
        <a:xfrm rot="13011260">
          <a:off x="265692" y="435246"/>
          <a:ext cx="609416" cy="194475"/>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0FD2B27-4D6B-4CC5-A838-41FBBFCB7E0C}">
      <dsp:nvSpPr>
        <dsp:cNvPr id="0" name=""/>
        <dsp:cNvSpPr/>
      </dsp:nvSpPr>
      <dsp:spPr>
        <a:xfrm>
          <a:off x="2458" y="90424"/>
          <a:ext cx="648251" cy="5186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latin typeface="Oxygen" panose="02000503000000000000" pitchFamily="2" charset="0"/>
            </a:rPr>
            <a:t>Parent 1</a:t>
          </a:r>
          <a:endParaRPr lang="en-AU" sz="4000" kern="1200" dirty="0">
            <a:latin typeface="Oxygen" panose="02000503000000000000" pitchFamily="2" charset="0"/>
          </a:endParaRPr>
        </a:p>
      </dsp:txBody>
      <dsp:txXfrm>
        <a:off x="17647" y="105613"/>
        <a:ext cx="617873" cy="488223"/>
      </dsp:txXfrm>
    </dsp:sp>
    <dsp:sp modelId="{C9A1EEFE-A11F-49F9-889A-8B2AB207D297}">
      <dsp:nvSpPr>
        <dsp:cNvPr id="0" name=""/>
        <dsp:cNvSpPr/>
      </dsp:nvSpPr>
      <dsp:spPr>
        <a:xfrm rot="19388740">
          <a:off x="1286856" y="435246"/>
          <a:ext cx="609416" cy="194475"/>
        </a:xfrm>
        <a:prstGeom prst="lef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0CE7EBC-AF0F-4B7E-A49C-A4E4AD6179FF}">
      <dsp:nvSpPr>
        <dsp:cNvPr id="0" name=""/>
        <dsp:cNvSpPr/>
      </dsp:nvSpPr>
      <dsp:spPr>
        <a:xfrm>
          <a:off x="1511255" y="90424"/>
          <a:ext cx="648251" cy="5186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latin typeface="Oxygen" panose="02000503000000000000" pitchFamily="2" charset="0"/>
            </a:rPr>
            <a:t>Parent 2</a:t>
          </a:r>
          <a:endParaRPr lang="en-AU" sz="4800" kern="1200" dirty="0">
            <a:latin typeface="Oxygen" panose="02000503000000000000" pitchFamily="2" charset="0"/>
          </a:endParaRPr>
        </a:p>
      </dsp:txBody>
      <dsp:txXfrm>
        <a:off x="1526444" y="105613"/>
        <a:ext cx="617873" cy="4882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A42FB0-18E4-4172-9A4D-33DA26EC685E}">
      <dsp:nvSpPr>
        <dsp:cNvPr id="0" name=""/>
        <dsp:cNvSpPr/>
      </dsp:nvSpPr>
      <dsp:spPr>
        <a:xfrm>
          <a:off x="1098884" y="735569"/>
          <a:ext cx="777468" cy="133971"/>
        </a:xfrm>
        <a:custGeom>
          <a:avLst/>
          <a:gdLst/>
          <a:ahLst/>
          <a:cxnLst/>
          <a:rect l="0" t="0" r="0" b="0"/>
          <a:pathLst>
            <a:path>
              <a:moveTo>
                <a:pt x="0" y="0"/>
              </a:moveTo>
              <a:lnTo>
                <a:pt x="0" y="66505"/>
              </a:lnTo>
              <a:lnTo>
                <a:pt x="777468" y="66505"/>
              </a:lnTo>
              <a:lnTo>
                <a:pt x="777468" y="1339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DF1C71-3592-47CF-92AB-B606C4E01464}">
      <dsp:nvSpPr>
        <dsp:cNvPr id="0" name=""/>
        <dsp:cNvSpPr/>
      </dsp:nvSpPr>
      <dsp:spPr>
        <a:xfrm>
          <a:off x="1053163" y="735569"/>
          <a:ext cx="91440" cy="134932"/>
        </a:xfrm>
        <a:custGeom>
          <a:avLst/>
          <a:gdLst/>
          <a:ahLst/>
          <a:cxnLst/>
          <a:rect l="0" t="0" r="0" b="0"/>
          <a:pathLst>
            <a:path>
              <a:moveTo>
                <a:pt x="45720" y="0"/>
              </a:moveTo>
              <a:lnTo>
                <a:pt x="45720" y="13493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6ECCC-651E-4282-A34D-F00826DA8776}">
      <dsp:nvSpPr>
        <dsp:cNvPr id="0" name=""/>
        <dsp:cNvSpPr/>
      </dsp:nvSpPr>
      <dsp:spPr>
        <a:xfrm>
          <a:off x="321415" y="735569"/>
          <a:ext cx="777468" cy="134932"/>
        </a:xfrm>
        <a:custGeom>
          <a:avLst/>
          <a:gdLst/>
          <a:ahLst/>
          <a:cxnLst/>
          <a:rect l="0" t="0" r="0" b="0"/>
          <a:pathLst>
            <a:path>
              <a:moveTo>
                <a:pt x="777468" y="0"/>
              </a:moveTo>
              <a:lnTo>
                <a:pt x="777468" y="67466"/>
              </a:lnTo>
              <a:lnTo>
                <a:pt x="0" y="67466"/>
              </a:lnTo>
              <a:lnTo>
                <a:pt x="0" y="13493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1DDAD0-0A00-4514-A985-35ED2FFB2121}">
      <dsp:nvSpPr>
        <dsp:cNvPr id="0" name=""/>
        <dsp:cNvSpPr/>
      </dsp:nvSpPr>
      <dsp:spPr>
        <a:xfrm>
          <a:off x="777616" y="414301"/>
          <a:ext cx="642535" cy="32126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Oxygen" panose="02000503000000000000" pitchFamily="2" charset="0"/>
            </a:rPr>
            <a:t>Parent</a:t>
          </a:r>
          <a:endParaRPr lang="en-AU" sz="1600" kern="1200" dirty="0">
            <a:latin typeface="Oxygen" panose="02000503000000000000" pitchFamily="2" charset="0"/>
          </a:endParaRPr>
        </a:p>
      </dsp:txBody>
      <dsp:txXfrm>
        <a:off x="793299" y="429984"/>
        <a:ext cx="611169" cy="289901"/>
      </dsp:txXfrm>
    </dsp:sp>
    <dsp:sp modelId="{724F7BA4-0B4A-41EB-9414-AF8BBD4F4D5C}">
      <dsp:nvSpPr>
        <dsp:cNvPr id="0" name=""/>
        <dsp:cNvSpPr/>
      </dsp:nvSpPr>
      <dsp:spPr>
        <a:xfrm>
          <a:off x="147" y="870501"/>
          <a:ext cx="642535" cy="32126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Oxygen" panose="02000503000000000000" pitchFamily="2" charset="0"/>
            </a:rPr>
            <a:t>Child 1</a:t>
          </a:r>
          <a:endParaRPr lang="en-AU" sz="1600" kern="1200" dirty="0">
            <a:latin typeface="Oxygen" panose="02000503000000000000" pitchFamily="2" charset="0"/>
          </a:endParaRPr>
        </a:p>
      </dsp:txBody>
      <dsp:txXfrm>
        <a:off x="15830" y="886184"/>
        <a:ext cx="611169" cy="289901"/>
      </dsp:txXfrm>
    </dsp:sp>
    <dsp:sp modelId="{28296593-BEAA-4306-88B9-75A22D899F68}">
      <dsp:nvSpPr>
        <dsp:cNvPr id="0" name=""/>
        <dsp:cNvSpPr/>
      </dsp:nvSpPr>
      <dsp:spPr>
        <a:xfrm>
          <a:off x="777616" y="870501"/>
          <a:ext cx="642535" cy="32126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Oxygen" panose="02000503000000000000" pitchFamily="2" charset="0"/>
            </a:rPr>
            <a:t>Child 2</a:t>
          </a:r>
          <a:endParaRPr lang="en-AU" sz="1600" kern="1200" dirty="0">
            <a:latin typeface="Oxygen" panose="02000503000000000000" pitchFamily="2" charset="0"/>
          </a:endParaRPr>
        </a:p>
      </dsp:txBody>
      <dsp:txXfrm>
        <a:off x="793299" y="886184"/>
        <a:ext cx="611169" cy="289901"/>
      </dsp:txXfrm>
    </dsp:sp>
    <dsp:sp modelId="{8A84D413-AAEF-49EB-AAB7-3004753744B9}">
      <dsp:nvSpPr>
        <dsp:cNvPr id="0" name=""/>
        <dsp:cNvSpPr/>
      </dsp:nvSpPr>
      <dsp:spPr>
        <a:xfrm>
          <a:off x="1555084" y="869541"/>
          <a:ext cx="642535" cy="321267"/>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Oxygen" panose="02000503000000000000" pitchFamily="2" charset="0"/>
            </a:rPr>
            <a:t>Child 3</a:t>
          </a:r>
          <a:endParaRPr lang="en-AU" sz="1600" kern="1200" dirty="0">
            <a:latin typeface="Oxygen" panose="02000503000000000000" pitchFamily="2" charset="0"/>
          </a:endParaRPr>
        </a:p>
      </dsp:txBody>
      <dsp:txXfrm>
        <a:off x="1570767" y="885224"/>
        <a:ext cx="611169" cy="289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DEC25-9F74-4B97-8F6A-88462D281429}">
      <dsp:nvSpPr>
        <dsp:cNvPr id="0" name=""/>
        <dsp:cNvSpPr/>
      </dsp:nvSpPr>
      <dsp:spPr>
        <a:xfrm>
          <a:off x="1914821" y="1655149"/>
          <a:ext cx="1180327" cy="118032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latin typeface="Oxygen" panose="02000503000000000000" pitchFamily="2" charset="0"/>
            </a:rPr>
            <a:t>OOPs</a:t>
          </a:r>
          <a:endParaRPr lang="en-AU" sz="1500" kern="1200" dirty="0">
            <a:latin typeface="Oxygen" panose="02000503000000000000" pitchFamily="2" charset="0"/>
          </a:endParaRPr>
        </a:p>
      </dsp:txBody>
      <dsp:txXfrm>
        <a:off x="2087676" y="1828004"/>
        <a:ext cx="834617" cy="834617"/>
      </dsp:txXfrm>
    </dsp:sp>
    <dsp:sp modelId="{30FD7073-2F6A-4774-A86E-03BC0F50AD04}">
      <dsp:nvSpPr>
        <dsp:cNvPr id="0" name=""/>
        <dsp:cNvSpPr/>
      </dsp:nvSpPr>
      <dsp:spPr>
        <a:xfrm rot="16200000">
          <a:off x="2380276" y="1226253"/>
          <a:ext cx="249417" cy="401311"/>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AU" sz="1700" kern="1200"/>
        </a:p>
      </dsp:txBody>
      <dsp:txXfrm>
        <a:off x="2417689" y="1343928"/>
        <a:ext cx="174592" cy="240787"/>
      </dsp:txXfrm>
    </dsp:sp>
    <dsp:sp modelId="{2F3DC709-38CF-4382-B50D-4D4C3F9D32C5}">
      <dsp:nvSpPr>
        <dsp:cNvPr id="0" name=""/>
        <dsp:cNvSpPr/>
      </dsp:nvSpPr>
      <dsp:spPr>
        <a:xfrm>
          <a:off x="1914821" y="4223"/>
          <a:ext cx="1180327" cy="118032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latin typeface="Oxygen" panose="02000503000000000000" pitchFamily="2" charset="0"/>
            </a:rPr>
            <a:t>CLASS</a:t>
          </a:r>
          <a:endParaRPr lang="en-AU" sz="600" kern="1200" dirty="0">
            <a:latin typeface="Oxygen" panose="02000503000000000000" pitchFamily="2" charset="0"/>
          </a:endParaRPr>
        </a:p>
      </dsp:txBody>
      <dsp:txXfrm>
        <a:off x="2087676" y="177078"/>
        <a:ext cx="834617" cy="834617"/>
      </dsp:txXfrm>
    </dsp:sp>
    <dsp:sp modelId="{918003C2-3ACA-44DE-8C29-ECCE9B148D42}">
      <dsp:nvSpPr>
        <dsp:cNvPr id="0" name=""/>
        <dsp:cNvSpPr/>
      </dsp:nvSpPr>
      <dsp:spPr>
        <a:xfrm rot="19800000">
          <a:off x="3089035" y="1635455"/>
          <a:ext cx="249417" cy="401311"/>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AU" sz="1700" kern="1200"/>
        </a:p>
      </dsp:txBody>
      <dsp:txXfrm>
        <a:off x="3094047" y="1734423"/>
        <a:ext cx="174592" cy="240787"/>
      </dsp:txXfrm>
    </dsp:sp>
    <dsp:sp modelId="{E23359C7-18FA-4ED0-9305-6399F42E9E17}">
      <dsp:nvSpPr>
        <dsp:cNvPr id="0" name=""/>
        <dsp:cNvSpPr/>
      </dsp:nvSpPr>
      <dsp:spPr>
        <a:xfrm>
          <a:off x="3344565" y="829686"/>
          <a:ext cx="1180327" cy="118032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latin typeface="Oxygen" panose="02000503000000000000" pitchFamily="2" charset="0"/>
            </a:rPr>
            <a:t>OBJECT</a:t>
          </a:r>
          <a:endParaRPr lang="en-AU" sz="600" kern="1200" dirty="0">
            <a:latin typeface="Oxygen" panose="02000503000000000000" pitchFamily="2" charset="0"/>
          </a:endParaRPr>
        </a:p>
      </dsp:txBody>
      <dsp:txXfrm>
        <a:off x="3517420" y="1002541"/>
        <a:ext cx="834617" cy="834617"/>
      </dsp:txXfrm>
    </dsp:sp>
    <dsp:sp modelId="{B6E86AED-B310-4273-AB45-4B5239E3EF1A}">
      <dsp:nvSpPr>
        <dsp:cNvPr id="0" name=""/>
        <dsp:cNvSpPr/>
      </dsp:nvSpPr>
      <dsp:spPr>
        <a:xfrm rot="1800000">
          <a:off x="3089035" y="2453859"/>
          <a:ext cx="249417" cy="401311"/>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AU" sz="1700" kern="1200"/>
        </a:p>
      </dsp:txBody>
      <dsp:txXfrm>
        <a:off x="3094047" y="2515415"/>
        <a:ext cx="174592" cy="240787"/>
      </dsp:txXfrm>
    </dsp:sp>
    <dsp:sp modelId="{643E10FA-8AFF-4274-AB1B-16199EF0019D}">
      <dsp:nvSpPr>
        <dsp:cNvPr id="0" name=""/>
        <dsp:cNvSpPr/>
      </dsp:nvSpPr>
      <dsp:spPr>
        <a:xfrm>
          <a:off x="3344565" y="2480612"/>
          <a:ext cx="1180327" cy="118032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smtClean="0">
              <a:latin typeface="Oxygen" panose="02000503000000000000" pitchFamily="2" charset="0"/>
            </a:rPr>
            <a:t>INHERITANCE</a:t>
          </a:r>
          <a:endParaRPr lang="en-AU" sz="600" kern="1200" dirty="0">
            <a:latin typeface="Oxygen" panose="02000503000000000000" pitchFamily="2" charset="0"/>
          </a:endParaRPr>
        </a:p>
      </dsp:txBody>
      <dsp:txXfrm>
        <a:off x="3517420" y="2653467"/>
        <a:ext cx="834617" cy="834617"/>
      </dsp:txXfrm>
    </dsp:sp>
    <dsp:sp modelId="{7F22A807-3291-4744-BEE6-AE328BED8559}">
      <dsp:nvSpPr>
        <dsp:cNvPr id="0" name=""/>
        <dsp:cNvSpPr/>
      </dsp:nvSpPr>
      <dsp:spPr>
        <a:xfrm rot="5400000">
          <a:off x="2380276" y="2863061"/>
          <a:ext cx="249417" cy="401311"/>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AU" sz="1700" kern="1200"/>
        </a:p>
      </dsp:txBody>
      <dsp:txXfrm>
        <a:off x="2417689" y="2905911"/>
        <a:ext cx="174592" cy="240787"/>
      </dsp:txXfrm>
    </dsp:sp>
    <dsp:sp modelId="{66B8E32D-3709-466A-87C4-9DAD49126A88}">
      <dsp:nvSpPr>
        <dsp:cNvPr id="0" name=""/>
        <dsp:cNvSpPr/>
      </dsp:nvSpPr>
      <dsp:spPr>
        <a:xfrm>
          <a:off x="1914821" y="3306075"/>
          <a:ext cx="1180327" cy="118032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latin typeface="Oxygen" panose="02000503000000000000" pitchFamily="2" charset="0"/>
            </a:rPr>
            <a:t>ENCAPSULATION</a:t>
          </a:r>
          <a:endParaRPr lang="en-AU" sz="600" kern="1200" dirty="0">
            <a:latin typeface="Oxygen" panose="02000503000000000000" pitchFamily="2" charset="0"/>
          </a:endParaRPr>
        </a:p>
      </dsp:txBody>
      <dsp:txXfrm>
        <a:off x="2087676" y="3478930"/>
        <a:ext cx="834617" cy="834617"/>
      </dsp:txXfrm>
    </dsp:sp>
    <dsp:sp modelId="{C0E469DD-725A-4982-B970-ED06DC8BFFA0}">
      <dsp:nvSpPr>
        <dsp:cNvPr id="0" name=""/>
        <dsp:cNvSpPr/>
      </dsp:nvSpPr>
      <dsp:spPr>
        <a:xfrm rot="9000000">
          <a:off x="1671517" y="2453859"/>
          <a:ext cx="249417" cy="401311"/>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AU" sz="1700" kern="1200"/>
        </a:p>
      </dsp:txBody>
      <dsp:txXfrm rot="10800000">
        <a:off x="1741330" y="2515415"/>
        <a:ext cx="174592" cy="240787"/>
      </dsp:txXfrm>
    </dsp:sp>
    <dsp:sp modelId="{F5F3E462-980B-4C9E-A799-4C84A98B6F9B}">
      <dsp:nvSpPr>
        <dsp:cNvPr id="0" name=""/>
        <dsp:cNvSpPr/>
      </dsp:nvSpPr>
      <dsp:spPr>
        <a:xfrm>
          <a:off x="485077" y="2480612"/>
          <a:ext cx="1180327" cy="118032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latin typeface="Oxygen" panose="02000503000000000000" pitchFamily="2" charset="0"/>
            </a:rPr>
            <a:t>POLYMORPHISM</a:t>
          </a:r>
          <a:endParaRPr lang="en-AU" sz="700" kern="1200" dirty="0">
            <a:latin typeface="Oxygen" panose="02000503000000000000" pitchFamily="2" charset="0"/>
          </a:endParaRPr>
        </a:p>
      </dsp:txBody>
      <dsp:txXfrm>
        <a:off x="657932" y="2653467"/>
        <a:ext cx="834617" cy="834617"/>
      </dsp:txXfrm>
    </dsp:sp>
    <dsp:sp modelId="{8A5EE0BC-1E39-4ABC-A8CB-9BE90F9259ED}">
      <dsp:nvSpPr>
        <dsp:cNvPr id="0" name=""/>
        <dsp:cNvSpPr/>
      </dsp:nvSpPr>
      <dsp:spPr>
        <a:xfrm rot="12600000">
          <a:off x="1671517" y="1635455"/>
          <a:ext cx="249417" cy="401311"/>
        </a:xfrm>
        <a:prstGeom prst="rightArrow">
          <a:avLst>
            <a:gd name="adj1" fmla="val 60000"/>
            <a:gd name="adj2" fmla="val 50000"/>
          </a:avLst>
        </a:prstGeom>
        <a:gradFill rotWithShape="0">
          <a:gsLst>
            <a:gs pos="0">
              <a:schemeClr val="accent2">
                <a:tint val="60000"/>
                <a:hueOff val="0"/>
                <a:satOff val="0"/>
                <a:lumOff val="0"/>
                <a:alphaOff val="0"/>
                <a:satMod val="103000"/>
                <a:lumMod val="102000"/>
                <a:tint val="94000"/>
              </a:schemeClr>
            </a:gs>
            <a:gs pos="50000">
              <a:schemeClr val="accent2">
                <a:tint val="60000"/>
                <a:hueOff val="0"/>
                <a:satOff val="0"/>
                <a:lumOff val="0"/>
                <a:alphaOff val="0"/>
                <a:satMod val="110000"/>
                <a:lumMod val="100000"/>
                <a:shade val="100000"/>
              </a:schemeClr>
            </a:gs>
            <a:gs pos="100000">
              <a:schemeClr val="accent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AU" sz="1700" kern="1200"/>
        </a:p>
      </dsp:txBody>
      <dsp:txXfrm rot="10800000">
        <a:off x="1741330" y="1734423"/>
        <a:ext cx="174592" cy="240787"/>
      </dsp:txXfrm>
    </dsp:sp>
    <dsp:sp modelId="{370E3A4D-F9E1-4FD5-88E6-8962C66932D0}">
      <dsp:nvSpPr>
        <dsp:cNvPr id="0" name=""/>
        <dsp:cNvSpPr/>
      </dsp:nvSpPr>
      <dsp:spPr>
        <a:xfrm>
          <a:off x="485077" y="829686"/>
          <a:ext cx="1180327" cy="1180327"/>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n-US" sz="900" kern="1200" dirty="0" smtClean="0">
              <a:latin typeface="Oxygen" panose="02000503000000000000" pitchFamily="2" charset="0"/>
            </a:rPr>
            <a:t>ABSTRACTION</a:t>
          </a:r>
          <a:endParaRPr lang="en-AU" sz="900" kern="1200" dirty="0">
            <a:latin typeface="Oxygen" panose="02000503000000000000" pitchFamily="2" charset="0"/>
          </a:endParaRPr>
        </a:p>
      </dsp:txBody>
      <dsp:txXfrm>
        <a:off x="657932" y="1002541"/>
        <a:ext cx="834617" cy="8346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450D8-3D4F-4317-A537-B3C7A3C5EF99}" type="datetimeFigureOut">
              <a:rPr lang="en-AU" smtClean="0"/>
              <a:t>1/11/2023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1B00B-6DA3-475B-AA87-6641F049B0FC}" type="slidenum">
              <a:rPr lang="en-AU" smtClean="0"/>
              <a:t>‹#›</a:t>
            </a:fld>
            <a:endParaRPr lang="en-AU"/>
          </a:p>
        </p:txBody>
      </p:sp>
    </p:spTree>
    <p:extLst>
      <p:ext uri="{BB962C8B-B14F-4D97-AF65-F5344CB8AC3E}">
        <p14:creationId xmlns:p14="http://schemas.microsoft.com/office/powerpoint/2010/main" val="149358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10</a:t>
            </a:fld>
            <a:endParaRPr lang="en-AU"/>
          </a:p>
        </p:txBody>
      </p:sp>
    </p:spTree>
    <p:extLst>
      <p:ext uri="{BB962C8B-B14F-4D97-AF65-F5344CB8AC3E}">
        <p14:creationId xmlns:p14="http://schemas.microsoft.com/office/powerpoint/2010/main" val="4027956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19</a:t>
            </a:fld>
            <a:endParaRPr lang="en-AU"/>
          </a:p>
        </p:txBody>
      </p:sp>
    </p:spTree>
    <p:extLst>
      <p:ext uri="{BB962C8B-B14F-4D97-AF65-F5344CB8AC3E}">
        <p14:creationId xmlns:p14="http://schemas.microsoft.com/office/powerpoint/2010/main" val="19550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20</a:t>
            </a:fld>
            <a:endParaRPr lang="en-AU"/>
          </a:p>
        </p:txBody>
      </p:sp>
    </p:spTree>
    <p:extLst>
      <p:ext uri="{BB962C8B-B14F-4D97-AF65-F5344CB8AC3E}">
        <p14:creationId xmlns:p14="http://schemas.microsoft.com/office/powerpoint/2010/main" val="351015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21</a:t>
            </a:fld>
            <a:endParaRPr lang="en-AU"/>
          </a:p>
        </p:txBody>
      </p:sp>
    </p:spTree>
    <p:extLst>
      <p:ext uri="{BB962C8B-B14F-4D97-AF65-F5344CB8AC3E}">
        <p14:creationId xmlns:p14="http://schemas.microsoft.com/office/powerpoint/2010/main" val="71311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22</a:t>
            </a:fld>
            <a:endParaRPr lang="en-AU"/>
          </a:p>
        </p:txBody>
      </p:sp>
    </p:spTree>
    <p:extLst>
      <p:ext uri="{BB962C8B-B14F-4D97-AF65-F5344CB8AC3E}">
        <p14:creationId xmlns:p14="http://schemas.microsoft.com/office/powerpoint/2010/main" val="3114002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23</a:t>
            </a:fld>
            <a:endParaRPr lang="en-AU"/>
          </a:p>
        </p:txBody>
      </p:sp>
    </p:spTree>
    <p:extLst>
      <p:ext uri="{BB962C8B-B14F-4D97-AF65-F5344CB8AC3E}">
        <p14:creationId xmlns:p14="http://schemas.microsoft.com/office/powerpoint/2010/main" val="2886187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24</a:t>
            </a:fld>
            <a:endParaRPr lang="en-AU"/>
          </a:p>
        </p:txBody>
      </p:sp>
    </p:spTree>
    <p:extLst>
      <p:ext uri="{BB962C8B-B14F-4D97-AF65-F5344CB8AC3E}">
        <p14:creationId xmlns:p14="http://schemas.microsoft.com/office/powerpoint/2010/main" val="2364504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25</a:t>
            </a:fld>
            <a:endParaRPr lang="en-AU"/>
          </a:p>
        </p:txBody>
      </p:sp>
    </p:spTree>
    <p:extLst>
      <p:ext uri="{BB962C8B-B14F-4D97-AF65-F5344CB8AC3E}">
        <p14:creationId xmlns:p14="http://schemas.microsoft.com/office/powerpoint/2010/main" val="3794272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26</a:t>
            </a:fld>
            <a:endParaRPr lang="en-AU"/>
          </a:p>
        </p:txBody>
      </p:sp>
    </p:spTree>
    <p:extLst>
      <p:ext uri="{BB962C8B-B14F-4D97-AF65-F5344CB8AC3E}">
        <p14:creationId xmlns:p14="http://schemas.microsoft.com/office/powerpoint/2010/main" val="297580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27</a:t>
            </a:fld>
            <a:endParaRPr lang="en-AU"/>
          </a:p>
        </p:txBody>
      </p:sp>
    </p:spTree>
    <p:extLst>
      <p:ext uri="{BB962C8B-B14F-4D97-AF65-F5344CB8AC3E}">
        <p14:creationId xmlns:p14="http://schemas.microsoft.com/office/powerpoint/2010/main" val="557862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28</a:t>
            </a:fld>
            <a:endParaRPr lang="en-AU"/>
          </a:p>
        </p:txBody>
      </p:sp>
    </p:spTree>
    <p:extLst>
      <p:ext uri="{BB962C8B-B14F-4D97-AF65-F5344CB8AC3E}">
        <p14:creationId xmlns:p14="http://schemas.microsoft.com/office/powerpoint/2010/main" val="2289012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11</a:t>
            </a:fld>
            <a:endParaRPr lang="en-AU"/>
          </a:p>
        </p:txBody>
      </p:sp>
    </p:spTree>
    <p:extLst>
      <p:ext uri="{BB962C8B-B14F-4D97-AF65-F5344CB8AC3E}">
        <p14:creationId xmlns:p14="http://schemas.microsoft.com/office/powerpoint/2010/main" val="161663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29</a:t>
            </a:fld>
            <a:endParaRPr lang="en-AU"/>
          </a:p>
        </p:txBody>
      </p:sp>
    </p:spTree>
    <p:extLst>
      <p:ext uri="{BB962C8B-B14F-4D97-AF65-F5344CB8AC3E}">
        <p14:creationId xmlns:p14="http://schemas.microsoft.com/office/powerpoint/2010/main" val="420175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30</a:t>
            </a:fld>
            <a:endParaRPr lang="en-AU"/>
          </a:p>
        </p:txBody>
      </p:sp>
    </p:spTree>
    <p:extLst>
      <p:ext uri="{BB962C8B-B14F-4D97-AF65-F5344CB8AC3E}">
        <p14:creationId xmlns:p14="http://schemas.microsoft.com/office/powerpoint/2010/main" val="1436124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31</a:t>
            </a:fld>
            <a:endParaRPr lang="en-AU"/>
          </a:p>
        </p:txBody>
      </p:sp>
    </p:spTree>
    <p:extLst>
      <p:ext uri="{BB962C8B-B14F-4D97-AF65-F5344CB8AC3E}">
        <p14:creationId xmlns:p14="http://schemas.microsoft.com/office/powerpoint/2010/main" val="2177453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32</a:t>
            </a:fld>
            <a:endParaRPr lang="en-AU"/>
          </a:p>
        </p:txBody>
      </p:sp>
    </p:spTree>
    <p:extLst>
      <p:ext uri="{BB962C8B-B14F-4D97-AF65-F5344CB8AC3E}">
        <p14:creationId xmlns:p14="http://schemas.microsoft.com/office/powerpoint/2010/main" val="125329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33</a:t>
            </a:fld>
            <a:endParaRPr lang="en-AU"/>
          </a:p>
        </p:txBody>
      </p:sp>
    </p:spTree>
    <p:extLst>
      <p:ext uri="{BB962C8B-B14F-4D97-AF65-F5344CB8AC3E}">
        <p14:creationId xmlns:p14="http://schemas.microsoft.com/office/powerpoint/2010/main" val="1243093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34</a:t>
            </a:fld>
            <a:endParaRPr lang="en-AU"/>
          </a:p>
        </p:txBody>
      </p:sp>
    </p:spTree>
    <p:extLst>
      <p:ext uri="{BB962C8B-B14F-4D97-AF65-F5344CB8AC3E}">
        <p14:creationId xmlns:p14="http://schemas.microsoft.com/office/powerpoint/2010/main" val="3530705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35</a:t>
            </a:fld>
            <a:endParaRPr lang="en-AU"/>
          </a:p>
        </p:txBody>
      </p:sp>
    </p:spTree>
    <p:extLst>
      <p:ext uri="{BB962C8B-B14F-4D97-AF65-F5344CB8AC3E}">
        <p14:creationId xmlns:p14="http://schemas.microsoft.com/office/powerpoint/2010/main" val="1854232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36</a:t>
            </a:fld>
            <a:endParaRPr lang="en-AU"/>
          </a:p>
        </p:txBody>
      </p:sp>
    </p:spTree>
    <p:extLst>
      <p:ext uri="{BB962C8B-B14F-4D97-AF65-F5344CB8AC3E}">
        <p14:creationId xmlns:p14="http://schemas.microsoft.com/office/powerpoint/2010/main" val="3343699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12</a:t>
            </a:fld>
            <a:endParaRPr lang="en-AU"/>
          </a:p>
        </p:txBody>
      </p:sp>
    </p:spTree>
    <p:extLst>
      <p:ext uri="{BB962C8B-B14F-4D97-AF65-F5344CB8AC3E}">
        <p14:creationId xmlns:p14="http://schemas.microsoft.com/office/powerpoint/2010/main" val="180590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13</a:t>
            </a:fld>
            <a:endParaRPr lang="en-AU"/>
          </a:p>
        </p:txBody>
      </p:sp>
    </p:spTree>
    <p:extLst>
      <p:ext uri="{BB962C8B-B14F-4D97-AF65-F5344CB8AC3E}">
        <p14:creationId xmlns:p14="http://schemas.microsoft.com/office/powerpoint/2010/main" val="29360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14</a:t>
            </a:fld>
            <a:endParaRPr lang="en-AU"/>
          </a:p>
        </p:txBody>
      </p:sp>
    </p:spTree>
    <p:extLst>
      <p:ext uri="{BB962C8B-B14F-4D97-AF65-F5344CB8AC3E}">
        <p14:creationId xmlns:p14="http://schemas.microsoft.com/office/powerpoint/2010/main" val="2105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15</a:t>
            </a:fld>
            <a:endParaRPr lang="en-AU"/>
          </a:p>
        </p:txBody>
      </p:sp>
    </p:spTree>
    <p:extLst>
      <p:ext uri="{BB962C8B-B14F-4D97-AF65-F5344CB8AC3E}">
        <p14:creationId xmlns:p14="http://schemas.microsoft.com/office/powerpoint/2010/main" val="2467814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16</a:t>
            </a:fld>
            <a:endParaRPr lang="en-AU"/>
          </a:p>
        </p:txBody>
      </p:sp>
    </p:spTree>
    <p:extLst>
      <p:ext uri="{BB962C8B-B14F-4D97-AF65-F5344CB8AC3E}">
        <p14:creationId xmlns:p14="http://schemas.microsoft.com/office/powerpoint/2010/main" val="1269507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17</a:t>
            </a:fld>
            <a:endParaRPr lang="en-AU"/>
          </a:p>
        </p:txBody>
      </p:sp>
    </p:spTree>
    <p:extLst>
      <p:ext uri="{BB962C8B-B14F-4D97-AF65-F5344CB8AC3E}">
        <p14:creationId xmlns:p14="http://schemas.microsoft.com/office/powerpoint/2010/main" val="286731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18</a:t>
            </a:fld>
            <a:endParaRPr lang="en-AU"/>
          </a:p>
        </p:txBody>
      </p:sp>
    </p:spTree>
    <p:extLst>
      <p:ext uri="{BB962C8B-B14F-4D97-AF65-F5344CB8AC3E}">
        <p14:creationId xmlns:p14="http://schemas.microsoft.com/office/powerpoint/2010/main" val="112265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99094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805778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08647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69861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F20D40-57F7-45BB-8884-85123E4C70DB}" type="datetimeFigureOut">
              <a:rPr lang="en-AU" smtClean="0"/>
              <a:t>1/11/2023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12795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9F20D40-57F7-45BB-8884-85123E4C70DB}" type="datetimeFigureOut">
              <a:rPr lang="en-AU" smtClean="0"/>
              <a:t>1/11/2023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8509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9F20D40-57F7-45BB-8884-85123E4C70DB}" type="datetimeFigureOut">
              <a:rPr lang="en-AU" smtClean="0"/>
              <a:t>1/11/2023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5968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9F20D40-57F7-45BB-8884-85123E4C70DB}" type="datetimeFigureOut">
              <a:rPr lang="en-AU" smtClean="0"/>
              <a:t>1/11/2023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81204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20D40-57F7-45BB-8884-85123E4C70DB}" type="datetimeFigureOut">
              <a:rPr lang="en-AU" smtClean="0"/>
              <a:t>1/11/2023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27129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1/11/2023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1911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1/11/2023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46531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20D40-57F7-45BB-8884-85123E4C70DB}" type="datetimeFigureOut">
              <a:rPr lang="en-AU" smtClean="0"/>
              <a:t>1/11/2023</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8CBE4-9188-41AE-91A7-24F17821E3BC}" type="slidenum">
              <a:rPr lang="en-AU" smtClean="0"/>
              <a:t>‹#›</a:t>
            </a:fld>
            <a:endParaRPr lang="en-AU"/>
          </a:p>
        </p:txBody>
      </p:sp>
    </p:spTree>
    <p:extLst>
      <p:ext uri="{BB962C8B-B14F-4D97-AF65-F5344CB8AC3E}">
        <p14:creationId xmlns:p14="http://schemas.microsoft.com/office/powerpoint/2010/main" val="432315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jetbrains.com/pycharm/downloa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package" Target="../embeddings/Microsoft_Excel_Worksheet2.xlsx"/><Relationship Id="rId5" Type="http://schemas.openxmlformats.org/officeDocument/2006/relationships/oleObject" Target="../embeddings/oleObject2.bin"/><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image" Target="../media/image1.png"/><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notesSlide" Target="../notesSlides/notesSlide1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1.xml"/><Relationship Id="rId6" Type="http://schemas.openxmlformats.org/officeDocument/2006/relationships/image" Target="../media/image27.png"/><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image" Target="../media/image26.png"/><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image" Target="../media/image25.png"/><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10.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31.jpeg"/><Relationship Id="rId4" Type="http://schemas.openxmlformats.org/officeDocument/2006/relationships/diagramData" Target="../diagrams/data10.xml"/><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png"/><Relationship Id="rId7" Type="http://schemas.openxmlformats.org/officeDocument/2006/relationships/diagramColors" Target="../diagrams/colors12.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png"/><Relationship Id="rId7" Type="http://schemas.openxmlformats.org/officeDocument/2006/relationships/diagramColors" Target="../diagrams/colors13.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png"/><Relationship Id="rId7" Type="http://schemas.openxmlformats.org/officeDocument/2006/relationships/diagramColors" Target="../diagrams/colors14.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18" Type="http://schemas.microsoft.com/office/2007/relationships/diagramDrawing" Target="../diagrams/drawing17.xml"/><Relationship Id="rId3" Type="http://schemas.openxmlformats.org/officeDocument/2006/relationships/image" Target="../media/image1.png"/><Relationship Id="rId21" Type="http://schemas.openxmlformats.org/officeDocument/2006/relationships/diagramQuickStyle" Target="../diagrams/quickStyle18.xml"/><Relationship Id="rId7" Type="http://schemas.openxmlformats.org/officeDocument/2006/relationships/diagramColors" Target="../diagrams/colors15.xml"/><Relationship Id="rId12" Type="http://schemas.openxmlformats.org/officeDocument/2006/relationships/diagramColors" Target="../diagrams/colors16.xml"/><Relationship Id="rId17" Type="http://schemas.openxmlformats.org/officeDocument/2006/relationships/diagramColors" Target="../diagrams/colors17.xml"/><Relationship Id="rId2" Type="http://schemas.openxmlformats.org/officeDocument/2006/relationships/notesSlide" Target="../notesSlides/notesSlide21.xml"/><Relationship Id="rId16" Type="http://schemas.openxmlformats.org/officeDocument/2006/relationships/diagramQuickStyle" Target="../diagrams/quickStyle17.xml"/><Relationship Id="rId20" Type="http://schemas.openxmlformats.org/officeDocument/2006/relationships/diagramLayout" Target="../diagrams/layout18.xml"/><Relationship Id="rId1" Type="http://schemas.openxmlformats.org/officeDocument/2006/relationships/slideLayout" Target="../slideLayouts/slideLayout1.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5" Type="http://schemas.openxmlformats.org/officeDocument/2006/relationships/diagramLayout" Target="../diagrams/layout17.xml"/><Relationship Id="rId23" Type="http://schemas.microsoft.com/office/2007/relationships/diagramDrawing" Target="../diagrams/drawing18.xml"/><Relationship Id="rId10" Type="http://schemas.openxmlformats.org/officeDocument/2006/relationships/diagramLayout" Target="../diagrams/layout16.xml"/><Relationship Id="rId19" Type="http://schemas.openxmlformats.org/officeDocument/2006/relationships/diagramData" Target="../diagrams/data18.xml"/><Relationship Id="rId4" Type="http://schemas.openxmlformats.org/officeDocument/2006/relationships/diagramData" Target="../diagrams/data15.xml"/><Relationship Id="rId9" Type="http://schemas.openxmlformats.org/officeDocument/2006/relationships/diagramData" Target="../diagrams/data16.xml"/><Relationship Id="rId14" Type="http://schemas.openxmlformats.org/officeDocument/2006/relationships/diagramData" Target="../diagrams/data17.xml"/><Relationship Id="rId22" Type="http://schemas.openxmlformats.org/officeDocument/2006/relationships/diagramColors" Target="../diagrams/colors1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png"/><Relationship Id="rId7" Type="http://schemas.openxmlformats.org/officeDocument/2006/relationships/package" Target="../embeddings/Microsoft_Excel_Worksheet1.xlsx"/><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41D8F26-367A-4EE2-BC9B-4A97EE475F57}"/>
              </a:ext>
            </a:extLst>
          </p:cNvPr>
          <p:cNvSpPr/>
          <p:nvPr/>
        </p:nvSpPr>
        <p:spPr>
          <a:xfrm>
            <a:off x="3250887" y="381242"/>
            <a:ext cx="75415" cy="6476761"/>
          </a:xfrm>
          <a:prstGeom prst="rect">
            <a:avLst/>
          </a:prstGeom>
          <a:gradFill>
            <a:gsLst>
              <a:gs pos="0">
                <a:schemeClr val="bg1"/>
              </a:gs>
              <a:gs pos="60000">
                <a:srgbClr val="FF8C52"/>
              </a:gs>
              <a:gs pos="40000">
                <a:srgbClr val="FF8C52"/>
              </a:gs>
              <a:gs pos="20000">
                <a:schemeClr val="bg1"/>
              </a:gs>
              <a:gs pos="8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xygen" panose="02000503000000000000" pitchFamily="2" charset="0"/>
            </a:endParaRPr>
          </a:p>
        </p:txBody>
      </p:sp>
      <p:sp>
        <p:nvSpPr>
          <p:cNvPr id="8" name="Rectangle 7">
            <a:extLst>
              <a:ext uri="{FF2B5EF4-FFF2-40B4-BE49-F238E27FC236}">
                <a16:creationId xmlns:a16="http://schemas.microsoft.com/office/drawing/2014/main" xmlns="" id="{583FBC17-A62F-4E87-B8DE-0F79DF4336A0}"/>
              </a:ext>
            </a:extLst>
          </p:cNvPr>
          <p:cNvSpPr/>
          <p:nvPr/>
        </p:nvSpPr>
        <p:spPr>
          <a:xfrm>
            <a:off x="3840666" y="-10351"/>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5835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Introduction &amp; Installation</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207262" y="1780657"/>
            <a:ext cx="2745629"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General Purpose Language: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Machine Learning AI</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GUI, Web, Software Dev</a:t>
            </a:r>
            <a:endParaRPr lang="en-AU" sz="1100" dirty="0">
              <a:solidFill>
                <a:schemeClr val="tx1">
                  <a:lumMod val="50000"/>
                  <a:lumOff val="50000"/>
                </a:schemeClr>
              </a:solidFill>
              <a:latin typeface="Oxygen" panose="02000503000000000000" pitchFamily="2" charset="0"/>
            </a:endParaRPr>
          </a:p>
        </p:txBody>
      </p:sp>
      <p:sp>
        <p:nvSpPr>
          <p:cNvPr id="25" name="TextBox 24"/>
          <p:cNvSpPr txBox="1"/>
          <p:nvPr/>
        </p:nvSpPr>
        <p:spPr>
          <a:xfrm>
            <a:off x="4207262" y="3633080"/>
            <a:ext cx="2262310" cy="1384995"/>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Python </a:t>
            </a:r>
            <a:r>
              <a:rPr lang="en-US" sz="1200" b="1" dirty="0">
                <a:solidFill>
                  <a:schemeClr val="tx1">
                    <a:lumMod val="50000"/>
                    <a:lumOff val="50000"/>
                  </a:schemeClr>
                </a:solidFill>
                <a:latin typeface="Oxygen" panose="02000503000000000000" pitchFamily="2" charset="0"/>
              </a:rPr>
              <a:t>F</a:t>
            </a:r>
            <a:r>
              <a:rPr lang="en-US" sz="1200" b="1" dirty="0" smtClean="0">
                <a:solidFill>
                  <a:schemeClr val="tx1">
                    <a:lumMod val="50000"/>
                    <a:lumOff val="50000"/>
                  </a:schemeClr>
                </a:solidFill>
                <a:latin typeface="Oxygen" panose="02000503000000000000" pitchFamily="2" charset="0"/>
              </a:rPr>
              <a:t>eatures:</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Interpreted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Object oriented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High Level</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Current version 3.x</a:t>
            </a:r>
            <a:endParaRPr lang="en-AU" sz="1100" dirty="0">
              <a:solidFill>
                <a:schemeClr val="tx1">
                  <a:lumMod val="50000"/>
                  <a:lumOff val="50000"/>
                </a:schemeClr>
              </a:solidFill>
              <a:latin typeface="Oxygen" panose="02000503000000000000" pitchFamily="2" charset="0"/>
            </a:endParaRPr>
          </a:p>
        </p:txBody>
      </p:sp>
      <p:sp>
        <p:nvSpPr>
          <p:cNvPr id="27" name="TextBox 26"/>
          <p:cNvSpPr txBox="1"/>
          <p:nvPr/>
        </p:nvSpPr>
        <p:spPr>
          <a:xfrm>
            <a:off x="7350532" y="1854063"/>
            <a:ext cx="3372101" cy="1292662"/>
          </a:xfrm>
          <a:prstGeom prst="rect">
            <a:avLst/>
          </a:prstGeom>
          <a:noFill/>
        </p:spPr>
        <p:txBody>
          <a:bodyPr wrap="square" rtlCol="0">
            <a:spAutoFit/>
          </a:bodyPr>
          <a:lstStyle/>
          <a:p>
            <a:pPr marL="171450" indent="-171450">
              <a:buFont typeface="Wingdings" panose="05000000000000000000" pitchFamily="2" charset="2"/>
              <a:buChar char="v"/>
            </a:pPr>
            <a:r>
              <a:rPr lang="en-US" sz="1200" b="1" dirty="0">
                <a:solidFill>
                  <a:schemeClr val="tx1">
                    <a:lumMod val="50000"/>
                    <a:lumOff val="50000"/>
                  </a:schemeClr>
                </a:solidFill>
                <a:latin typeface="Oxygen" panose="02000503000000000000" pitchFamily="2" charset="0"/>
              </a:rPr>
              <a:t>Download Install </a:t>
            </a:r>
            <a:r>
              <a:rPr lang="en-US" sz="1200" b="1" dirty="0" smtClean="0">
                <a:solidFill>
                  <a:schemeClr val="tx1">
                    <a:lumMod val="50000"/>
                    <a:lumOff val="50000"/>
                  </a:schemeClr>
                </a:solidFill>
                <a:latin typeface="Oxygen" panose="02000503000000000000" pitchFamily="2" charset="0"/>
              </a:rPr>
              <a:t>&amp; Run:</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3"/>
              </a:rPr>
              <a:t>https://www.python.org</a:t>
            </a:r>
            <a:endParaRPr lang="en-US" sz="1100" dirty="0" smtClean="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Start &gt; Python IDLE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Write a line of code</a:t>
            </a:r>
          </a:p>
          <a:p>
            <a:pPr lvl="2">
              <a:lnSpc>
                <a:spcPct val="150000"/>
              </a:lnSpc>
            </a:pPr>
            <a:r>
              <a:rPr lang="en-US" sz="1100" dirty="0" smtClean="0">
                <a:solidFill>
                  <a:schemeClr val="tx1">
                    <a:lumMod val="50000"/>
                    <a:lumOff val="50000"/>
                  </a:schemeClr>
                </a:solidFill>
                <a:latin typeface="Oxygen" panose="02000503000000000000" pitchFamily="2" charset="0"/>
              </a:rPr>
              <a:t>e.g. 2+3 OR print(“Hello World”)</a:t>
            </a:r>
          </a:p>
        </p:txBody>
      </p:sp>
      <p:sp>
        <p:nvSpPr>
          <p:cNvPr id="28" name="TextBox 27"/>
          <p:cNvSpPr txBox="1"/>
          <p:nvPr/>
        </p:nvSpPr>
        <p:spPr>
          <a:xfrm>
            <a:off x="7350533" y="3633080"/>
            <a:ext cx="4492599" cy="163891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Community </a:t>
            </a:r>
            <a:r>
              <a:rPr lang="en-US" sz="1200" b="1" dirty="0">
                <a:solidFill>
                  <a:schemeClr val="tx1">
                    <a:lumMod val="50000"/>
                    <a:lumOff val="50000"/>
                  </a:schemeClr>
                </a:solidFill>
                <a:latin typeface="Oxygen" panose="02000503000000000000" pitchFamily="2" charset="0"/>
              </a:rPr>
              <a:t>version of </a:t>
            </a:r>
            <a:r>
              <a:rPr lang="en-US" sz="1200" b="1" dirty="0" smtClean="0">
                <a:solidFill>
                  <a:schemeClr val="tx1">
                    <a:lumMod val="50000"/>
                    <a:lumOff val="50000"/>
                  </a:schemeClr>
                </a:solidFill>
                <a:latin typeface="Oxygen" panose="02000503000000000000" pitchFamily="2" charset="0"/>
              </a:rPr>
              <a:t>PyCharm IDE:</a:t>
            </a:r>
            <a:endParaRPr lang="en-US" sz="1200" b="1"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4"/>
              </a:rPr>
              <a:t>https</a:t>
            </a:r>
            <a:r>
              <a:rPr lang="en-US" sz="1100" dirty="0">
                <a:solidFill>
                  <a:schemeClr val="tx1">
                    <a:lumMod val="50000"/>
                    <a:lumOff val="50000"/>
                  </a:schemeClr>
                </a:solidFill>
                <a:latin typeface="Oxygen" panose="02000503000000000000" pitchFamily="2" charset="0"/>
                <a:hlinkClick r:id="rId4"/>
              </a:rPr>
              <a:t>://www.jetbrains.com/pycharm/download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Install </a:t>
            </a:r>
            <a:r>
              <a:rPr lang="en-US" sz="1100" dirty="0">
                <a:solidFill>
                  <a:schemeClr val="tx1">
                    <a:lumMod val="50000"/>
                    <a:lumOff val="50000"/>
                  </a:schemeClr>
                </a:solidFill>
                <a:latin typeface="Oxygen" panose="02000503000000000000" pitchFamily="2" charset="0"/>
              </a:rPr>
              <a:t>64 bit (depending on system)</a:t>
            </a: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Start &gt; </a:t>
            </a:r>
            <a:r>
              <a:rPr lang="en-US" sz="1100" dirty="0" smtClean="0">
                <a:solidFill>
                  <a:schemeClr val="tx1">
                    <a:lumMod val="50000"/>
                    <a:lumOff val="50000"/>
                  </a:schemeClr>
                </a:solidFill>
                <a:latin typeface="Oxygen" panose="02000503000000000000" pitchFamily="2" charset="0"/>
              </a:rPr>
              <a:t>PyCharm </a:t>
            </a:r>
            <a:r>
              <a:rPr lang="en-US" sz="1100" dirty="0">
                <a:solidFill>
                  <a:schemeClr val="tx1">
                    <a:lumMod val="50000"/>
                    <a:lumOff val="50000"/>
                  </a:schemeClr>
                </a:solidFill>
                <a:latin typeface="Oxygen" panose="02000503000000000000" pitchFamily="2" charset="0"/>
              </a:rPr>
              <a:t>&gt; Create New Project &gt; </a:t>
            </a:r>
            <a:r>
              <a:rPr lang="en-US" sz="1100" dirty="0" smtClean="0">
                <a:solidFill>
                  <a:schemeClr val="tx1">
                    <a:lumMod val="50000"/>
                    <a:lumOff val="50000"/>
                  </a:schemeClr>
                </a:solidFill>
                <a:latin typeface="Oxygen" panose="02000503000000000000" pitchFamily="2" charset="0"/>
              </a:rPr>
              <a:t>filename.py</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print(“Hello World”)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Run the </a:t>
            </a:r>
            <a:r>
              <a:rPr lang="en-US" sz="1100" dirty="0" smtClean="0">
                <a:solidFill>
                  <a:schemeClr val="tx1">
                    <a:lumMod val="50000"/>
                    <a:lumOff val="50000"/>
                  </a:schemeClr>
                </a:solidFill>
                <a:latin typeface="Oxygen" panose="02000503000000000000" pitchFamily="2" charset="0"/>
              </a:rPr>
              <a:t>file</a:t>
            </a:r>
            <a:endParaRPr lang="en-US" sz="1100" dirty="0">
              <a:solidFill>
                <a:schemeClr val="tx1">
                  <a:lumMod val="50000"/>
                  <a:lumOff val="50000"/>
                </a:schemeClr>
              </a:solidFill>
              <a:latin typeface="Oxygen" panose="02000503000000000000" pitchFamily="2"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77" y="2512850"/>
            <a:ext cx="2530830" cy="1899219"/>
          </a:xfrm>
          <a:prstGeom prst="rect">
            <a:avLst/>
          </a:prstGeom>
        </p:spPr>
      </p:pic>
      <p:pic>
        <p:nvPicPr>
          <p:cNvPr id="3" name="Picture 2"/>
          <p:cNvPicPr>
            <a:picLocks noChangeAspect="1"/>
          </p:cNvPicPr>
          <p:nvPr/>
        </p:nvPicPr>
        <p:blipFill>
          <a:blip r:embed="rId6"/>
          <a:stretch>
            <a:fillRect/>
          </a:stretch>
        </p:blipFill>
        <p:spPr>
          <a:xfrm>
            <a:off x="496249" y="1936226"/>
            <a:ext cx="1289419" cy="1412910"/>
          </a:xfrm>
          <a:prstGeom prst="rect">
            <a:avLst/>
          </a:prstGeom>
        </p:spPr>
      </p:pic>
    </p:spTree>
    <p:extLst>
      <p:ext uri="{BB962C8B-B14F-4D97-AF65-F5344CB8AC3E}">
        <p14:creationId xmlns:p14="http://schemas.microsoft.com/office/powerpoint/2010/main" val="3174874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482198" y="1731256"/>
            <a:ext cx="3867694" cy="3867694"/>
          </a:xfrm>
          <a:prstGeom prst="rect">
            <a:avLst/>
          </a:prstGeom>
        </p:spPr>
      </p:pic>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58490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For &amp; While Loops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pic>
        <p:nvPicPr>
          <p:cNvPr id="15" name="Picture 14"/>
          <p:cNvPicPr>
            <a:picLocks noChangeAspect="1"/>
          </p:cNvPicPr>
          <p:nvPr/>
        </p:nvPicPr>
        <p:blipFill>
          <a:blip r:embed="rId5"/>
          <a:stretch>
            <a:fillRect/>
          </a:stretch>
        </p:blipFill>
        <p:spPr>
          <a:xfrm>
            <a:off x="1737874" y="2114692"/>
            <a:ext cx="1280271" cy="975445"/>
          </a:xfrm>
          <a:prstGeom prst="rect">
            <a:avLst/>
          </a:prstGeom>
        </p:spPr>
      </p:pic>
      <p:pic>
        <p:nvPicPr>
          <p:cNvPr id="16" name="Picture 15"/>
          <p:cNvPicPr>
            <a:picLocks noChangeAspect="1"/>
          </p:cNvPicPr>
          <p:nvPr/>
        </p:nvPicPr>
        <p:blipFill>
          <a:blip r:embed="rId6"/>
          <a:stretch>
            <a:fillRect/>
          </a:stretch>
        </p:blipFill>
        <p:spPr>
          <a:xfrm>
            <a:off x="1344647" y="4507451"/>
            <a:ext cx="2066723" cy="953667"/>
          </a:xfrm>
          <a:prstGeom prst="rect">
            <a:avLst/>
          </a:prstGeom>
        </p:spPr>
      </p:pic>
      <p:sp>
        <p:nvSpPr>
          <p:cNvPr id="23" name="TextBox 22"/>
          <p:cNvSpPr txBox="1"/>
          <p:nvPr/>
        </p:nvSpPr>
        <p:spPr>
          <a:xfrm>
            <a:off x="5681639" y="1742362"/>
            <a:ext cx="5120970" cy="4555093"/>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For: </a:t>
            </a:r>
            <a:r>
              <a:rPr lang="en-US" sz="1100" dirty="0" smtClean="0">
                <a:solidFill>
                  <a:schemeClr val="bg2">
                    <a:lumMod val="50000"/>
                  </a:schemeClr>
                </a:solidFill>
                <a:latin typeface="Oxygen" panose="02000503000000000000" pitchFamily="2" charset="0"/>
              </a:rPr>
              <a:t>Definite iteration. Iterates predefined number of 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While:</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Indefinite Iteration. Keeps iterating until the condition is false</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The Else Clause: </a:t>
            </a:r>
            <a:r>
              <a:rPr lang="en-US" sz="1100" dirty="0" smtClean="0">
                <a:solidFill>
                  <a:schemeClr val="bg2">
                    <a:lumMod val="50000"/>
                  </a:schemeClr>
                </a:solidFill>
                <a:latin typeface="Oxygen" panose="02000503000000000000" pitchFamily="2" charset="0"/>
              </a:rPr>
              <a:t>Python exclusive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For Else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While Else</a:t>
            </a:r>
            <a:endParaRPr lang="en-AU"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Loop Control Statements:</a:t>
            </a:r>
          </a:p>
          <a:p>
            <a:pPr marL="171450" lvl="0" indent="-171450">
              <a:buFont typeface="Wingdings" panose="05000000000000000000" pitchFamily="2" charset="2"/>
              <a:buChar char="q"/>
            </a:pPr>
            <a:endParaRPr lang="en-US" sz="1100" dirty="0" smtClean="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Break</a:t>
            </a:r>
            <a:r>
              <a:rPr lang="en-US" sz="1100" b="1" dirty="0" smtClean="0">
                <a:solidFill>
                  <a:prstClr val="black"/>
                </a:solidFill>
                <a:latin typeface="Oxygen" panose="02000503000000000000" pitchFamily="2" charset="0"/>
              </a:rPr>
              <a:t> </a:t>
            </a:r>
            <a:r>
              <a:rPr lang="en-US" sz="1100" b="1" dirty="0">
                <a:solidFill>
                  <a:prstClr val="black"/>
                </a:solidFill>
                <a:latin typeface="Oxygen" panose="02000503000000000000" pitchFamily="2" charset="0"/>
              </a:rPr>
              <a:t>– </a:t>
            </a:r>
            <a:r>
              <a:rPr lang="en-US" sz="1100" dirty="0">
                <a:solidFill>
                  <a:srgbClr val="E7E6E6">
                    <a:lumMod val="50000"/>
                  </a:srgbClr>
                </a:solidFill>
                <a:latin typeface="Oxygen" panose="02000503000000000000" pitchFamily="2" charset="0"/>
              </a:rPr>
              <a:t>Terminates the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Continue</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Forces to execute the next iteration of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Pass</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Null operation</a:t>
            </a:r>
            <a:endParaRPr lang="en-AU" sz="1100"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2690995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33617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Array</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3" name="TextBox 22"/>
          <p:cNvSpPr txBox="1"/>
          <p:nvPr/>
        </p:nvSpPr>
        <p:spPr>
          <a:xfrm>
            <a:off x="7111290" y="1385199"/>
            <a:ext cx="5120970" cy="4978286"/>
          </a:xfrm>
          <a:prstGeom prst="rect">
            <a:avLst/>
          </a:prstGeom>
          <a:noFill/>
        </p:spPr>
        <p:txBody>
          <a:bodyPr wrap="square" rtlCol="0">
            <a:spAutoFit/>
          </a:bodyPr>
          <a:lstStyle/>
          <a:p>
            <a:pPr marL="171450" lvl="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Array:</a:t>
            </a:r>
            <a:r>
              <a:rPr lang="en-US" sz="1100" b="1" dirty="0">
                <a:solidFill>
                  <a:srgbClr val="E7E6E6">
                    <a:lumMod val="50000"/>
                  </a:srgb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Array can be one dimensional or multi dimensional</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Import array module to work with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All elements of an array should be of same type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Can take inputs from user to form an array</a:t>
            </a:r>
          </a:p>
          <a:p>
            <a:pPr marL="171450" lvl="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Functions: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typecode()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b</a:t>
            </a:r>
            <a:r>
              <a:rPr lang="en-US" sz="1100" dirty="0" smtClean="0">
                <a:solidFill>
                  <a:srgbClr val="E7E6E6">
                    <a:lumMod val="50000"/>
                  </a:srgbClr>
                </a:solidFill>
                <a:latin typeface="Oxygen" panose="02000503000000000000" pitchFamily="2" charset="0"/>
              </a:rPr>
              <a:t>uffer_info()</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rray()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a:t>
            </a:r>
            <a:r>
              <a:rPr lang="en-US" sz="1100" dirty="0" smtClean="0">
                <a:solidFill>
                  <a:srgbClr val="E7E6E6">
                    <a:lumMod val="50000"/>
                  </a:srgbClr>
                </a:solidFill>
                <a:latin typeface="Oxygen" panose="02000503000000000000" pitchFamily="2" charset="0"/>
              </a:rPr>
              <a:t>xtend()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ppend()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op()</a:t>
            </a:r>
            <a:endParaRPr lang="en-US" sz="1100" dirty="0">
              <a:solidFill>
                <a:srgbClr val="E7E6E6">
                  <a:lumMod val="50000"/>
                </a:srgb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628650" lvl="1" indent="-171450">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41791502"/>
              </p:ext>
            </p:extLst>
          </p:nvPr>
        </p:nvGraphicFramePr>
        <p:xfrm>
          <a:off x="789153" y="2427220"/>
          <a:ext cx="5494337" cy="2384425"/>
        </p:xfrm>
        <a:graphic>
          <a:graphicData uri="http://schemas.openxmlformats.org/presentationml/2006/ole">
            <mc:AlternateContent xmlns:mc="http://schemas.openxmlformats.org/markup-compatibility/2006">
              <mc:Choice xmlns:v="urn:schemas-microsoft-com:vml" Requires="v">
                <p:oleObj spid="_x0000_s3289" name="Worksheet" r:id="rId6" imgW="5494055" imgH="2384878" progId="Excel.Sheet.12">
                  <p:embed/>
                </p:oleObj>
              </mc:Choice>
              <mc:Fallback>
                <p:oleObj name="Worksheet" r:id="rId6" imgW="5494055" imgH="2384878" progId="Excel.Sheet.12">
                  <p:embed/>
                  <p:pic>
                    <p:nvPicPr>
                      <p:cNvPr id="0" name=""/>
                      <p:cNvPicPr/>
                      <p:nvPr/>
                    </p:nvPicPr>
                    <p:blipFill>
                      <a:blip r:embed="rId7"/>
                      <a:stretch>
                        <a:fillRect/>
                      </a:stretch>
                    </p:blipFill>
                    <p:spPr>
                      <a:xfrm>
                        <a:off x="789153" y="2427220"/>
                        <a:ext cx="5494337" cy="2384425"/>
                      </a:xfrm>
                      <a:prstGeom prst="rect">
                        <a:avLst/>
                      </a:prstGeom>
                    </p:spPr>
                  </p:pic>
                </p:oleObj>
              </mc:Fallback>
            </mc:AlternateContent>
          </a:graphicData>
        </a:graphic>
      </p:graphicFrame>
    </p:spTree>
    <p:extLst>
      <p:ext uri="{BB962C8B-B14F-4D97-AF65-F5344CB8AC3E}">
        <p14:creationId xmlns:p14="http://schemas.microsoft.com/office/powerpoint/2010/main" val="1370472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8254" y="2866169"/>
            <a:ext cx="3190875" cy="14287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28968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Numpy</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4697086" y="1332272"/>
            <a:ext cx="5671865" cy="4047262"/>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Numpy: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general purpose array-processing package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Used mainly for multidimensional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Efficient even with 1D array. For e.g.- mentioning typecode is not </a:t>
            </a:r>
            <a:r>
              <a:rPr lang="en-US" sz="1100" dirty="0" smtClean="0">
                <a:solidFill>
                  <a:srgbClr val="E7E6E6">
                    <a:lumMod val="50000"/>
                  </a:srgbClr>
                </a:solidFill>
                <a:latin typeface="Oxygen" panose="02000503000000000000" pitchFamily="2" charset="0"/>
              </a:rPr>
              <a:t>necessary</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Creation:</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array</a:t>
            </a:r>
            <a:r>
              <a:rPr lang="en-US" sz="1100" dirty="0">
                <a:solidFill>
                  <a:srgbClr val="E7E6E6">
                    <a:lumMod val="50000"/>
                  </a:srgbClr>
                </a:solidFill>
                <a:latin typeface="Oxygen" panose="02000503000000000000" pitchFamily="2" charset="0"/>
              </a:rPr>
              <a:t>() – array with given data</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linspace() – array of range divided in specified number of parts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logspace() – array of range divided in parts but log values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arange() – like linspace but breaks the range in a progressive series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Zeros() – array  of 0’s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Ones() – array of </a:t>
            </a:r>
            <a:r>
              <a:rPr lang="en-US" sz="1100" dirty="0" smtClean="0">
                <a:solidFill>
                  <a:srgbClr val="E7E6E6">
                    <a:lumMod val="50000"/>
                  </a:srgbClr>
                </a:solidFill>
                <a:latin typeface="Oxygen" panose="02000503000000000000" pitchFamily="2" charset="0"/>
              </a:rPr>
              <a:t>1’s</a:t>
            </a: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659666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25469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More On Array</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484327"/>
            <a:ext cx="5246512" cy="5740033"/>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a:t>
            </a:r>
            <a:r>
              <a:rPr lang="en-US" sz="1100" dirty="0" smtClean="0">
                <a:solidFill>
                  <a:srgbClr val="E7E6E6">
                    <a:lumMod val="50000"/>
                  </a:srgbClr>
                </a:solidFill>
                <a:latin typeface="Oxygen" panose="02000503000000000000" pitchFamily="2" charset="0"/>
              </a:rPr>
              <a:t>elements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Arrays support various types of mathematical operations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Copying Array:</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Aliasing:</a:t>
            </a:r>
            <a:r>
              <a:rPr lang="en-US" sz="1100" dirty="0">
                <a:solidFill>
                  <a:srgbClr val="E7E6E6">
                    <a:lumMod val="50000"/>
                  </a:srgbClr>
                </a:solidFill>
                <a:latin typeface="Oxygen" panose="02000503000000000000" pitchFamily="2" charset="0"/>
              </a:rPr>
              <a:t> Assigning an existing array to a new one stored at same address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Shallow Copy: </a:t>
            </a:r>
            <a:r>
              <a:rPr lang="en-US" sz="1100" dirty="0">
                <a:solidFill>
                  <a:srgbClr val="E7E6E6">
                    <a:lumMod val="50000"/>
                  </a:srgbClr>
                </a:solidFill>
                <a:latin typeface="Oxygen" panose="02000503000000000000" pitchFamily="2" charset="0"/>
              </a:rPr>
              <a:t>view() function copies the array to form a new but dependent one at different address</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Deep Copy: </a:t>
            </a:r>
            <a:r>
              <a:rPr lang="en-US" sz="1100" dirty="0">
                <a:solidFill>
                  <a:srgbClr val="E7E6E6">
                    <a:lumMod val="50000"/>
                  </a:srgbClr>
                </a:solidFill>
                <a:latin typeface="Oxygen" panose="02000503000000000000" pitchFamily="2" charset="0"/>
              </a:rPr>
              <a:t>copy() function does the sane but the arrays stay independent</a:t>
            </a:r>
            <a:endParaRPr lang="en-US" sz="1100" b="1"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132231" y="1489858"/>
            <a:ext cx="4762500" cy="4762500"/>
          </a:xfrm>
          <a:prstGeom prst="rect">
            <a:avLst/>
          </a:prstGeom>
        </p:spPr>
      </p:pic>
    </p:spTree>
    <p:extLst>
      <p:ext uri="{BB962C8B-B14F-4D97-AF65-F5344CB8AC3E}">
        <p14:creationId xmlns:p14="http://schemas.microsoft.com/office/powerpoint/2010/main" val="28489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530134"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Matrices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665473"/>
            <a:ext cx="5246512" cy="4662815"/>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1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elements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Vectorized Operation: </a:t>
            </a:r>
            <a:r>
              <a:rPr lang="en-US" sz="1100" dirty="0">
                <a:solidFill>
                  <a:srgbClr val="E7E6E6">
                    <a:lumMod val="50000"/>
                  </a:srgbClr>
                </a:solidFill>
                <a:latin typeface="Oxygen" panose="02000503000000000000" pitchFamily="2" charset="0"/>
              </a:rPr>
              <a:t>Adds elements of two arrays to form a new array</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1823297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8894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Vectorized Operation</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665473"/>
            <a:ext cx="5246512" cy="4662815"/>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1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elements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Vectorized Operation: </a:t>
            </a:r>
            <a:r>
              <a:rPr lang="en-US" sz="1100" dirty="0">
                <a:solidFill>
                  <a:srgbClr val="E7E6E6">
                    <a:lumMod val="50000"/>
                  </a:srgbClr>
                </a:solidFill>
                <a:latin typeface="Oxygen" panose="02000503000000000000" pitchFamily="2" charset="0"/>
              </a:rPr>
              <a:t>Adds elements of two arrays to form a new array</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1237618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6551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Functions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1" name="TextBox 10"/>
          <p:cNvSpPr txBox="1"/>
          <p:nvPr/>
        </p:nvSpPr>
        <p:spPr>
          <a:xfrm>
            <a:off x="5587595" y="1328013"/>
            <a:ext cx="6312314" cy="4447371"/>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Function</a:t>
            </a:r>
            <a:r>
              <a:rPr lang="en-US" sz="1100" b="1"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is</a:t>
            </a:r>
            <a:r>
              <a:rPr lang="en-US" sz="1100" b="1"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a</a:t>
            </a:r>
            <a:r>
              <a:rPr lang="en-US" sz="1100"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block of code which only runs </a:t>
            </a:r>
            <a:r>
              <a:rPr lang="en-US" sz="1100" dirty="0" smtClean="0">
                <a:solidFill>
                  <a:schemeClr val="bg2">
                    <a:lumMod val="50000"/>
                  </a:schemeClr>
                </a:solidFill>
                <a:latin typeface="Oxygen" panose="02000503000000000000" pitchFamily="2" charset="0"/>
              </a:rPr>
              <a:t>when called</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Creating New </a:t>
            </a:r>
            <a:r>
              <a:rPr lang="en-US" sz="1200" b="1" dirty="0" smtClean="0">
                <a:solidFill>
                  <a:schemeClr val="bg2">
                    <a:lumMod val="50000"/>
                  </a:schemeClr>
                </a:solidFill>
                <a:latin typeface="Oxygen" panose="02000503000000000000" pitchFamily="2" charset="0"/>
              </a:rPr>
              <a:t>Function:</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def </a:t>
            </a:r>
            <a:r>
              <a:rPr lang="en-US" sz="1100" dirty="0" smtClean="0">
                <a:solidFill>
                  <a:schemeClr val="bg2">
                    <a:lumMod val="50000"/>
                  </a:schemeClr>
                </a:solidFill>
                <a:latin typeface="Oxygen" panose="02000503000000000000" pitchFamily="2" charset="0"/>
              </a:rPr>
              <a:t>keyword creates a new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assign many functions/statements</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be called anywhere and anytime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Saves time and space in coding</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Nested functions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Return Statement: </a:t>
            </a:r>
            <a:r>
              <a:rPr lang="en-US" sz="1100" dirty="0" smtClean="0">
                <a:solidFill>
                  <a:schemeClr val="bg2">
                    <a:lumMod val="50000"/>
                  </a:schemeClr>
                </a:solidFill>
                <a:latin typeface="Oxygen" panose="02000503000000000000" pitchFamily="2" charset="0"/>
              </a:rPr>
              <a:t>Used inside a function or method to send the result back to caller</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Parameters</a:t>
            </a:r>
            <a:r>
              <a:rPr lang="en-US" sz="1100" b="1" dirty="0" smtClean="0">
                <a:solidFill>
                  <a:schemeClr val="bg2">
                    <a:lumMod val="50000"/>
                  </a:scheme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variables inside the parentheses in a defined function. e.g. </a:t>
            </a:r>
            <a:r>
              <a:rPr lang="en-US" sz="1100" dirty="0" err="1" smtClean="0">
                <a:solidFill>
                  <a:srgbClr val="E7E6E6">
                    <a:lumMod val="50000"/>
                  </a:srgbClr>
                </a:solidFill>
                <a:latin typeface="Oxygen" panose="02000503000000000000" pitchFamily="2" charset="0"/>
              </a:rPr>
              <a:t>fn</a:t>
            </a:r>
            <a:r>
              <a:rPr lang="en-US" sz="1100" dirty="0" smtClean="0">
                <a:solidFill>
                  <a:srgbClr val="E7E6E6">
                    <a:lumMod val="50000"/>
                  </a:srgbClr>
                </a:solidFill>
                <a:latin typeface="Oxygen" panose="02000503000000000000" pitchFamily="2" charset="0"/>
              </a:rPr>
              <a:t>(x, y)</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Arguments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a:t>
            </a:r>
            <a:r>
              <a:rPr lang="en-US" sz="1100" dirty="0" smtClean="0">
                <a:solidFill>
                  <a:schemeClr val="bg2">
                    <a:lumMod val="50000"/>
                  </a:schemeClr>
                </a:solidFill>
                <a:latin typeface="Oxygen" panose="02000503000000000000" pitchFamily="2" charset="0"/>
              </a:rPr>
              <a:t> values sent to the function when it is called. e.g. </a:t>
            </a:r>
            <a:r>
              <a:rPr lang="en-US" sz="1100" dirty="0" err="1" smtClean="0">
                <a:solidFill>
                  <a:schemeClr val="bg2">
                    <a:lumMod val="50000"/>
                  </a:schemeClr>
                </a:solidFill>
                <a:latin typeface="Oxygen" panose="02000503000000000000" pitchFamily="2" charset="0"/>
              </a:rPr>
              <a:t>fn</a:t>
            </a:r>
            <a:r>
              <a:rPr lang="en-US" sz="1100" dirty="0" smtClean="0">
                <a:solidFill>
                  <a:schemeClr val="bg2">
                    <a:lumMod val="50000"/>
                  </a:schemeClr>
                </a:solidFill>
                <a:latin typeface="Oxygen" panose="02000503000000000000" pitchFamily="2" charset="0"/>
              </a:rPr>
              <a:t>(2, 3)</a:t>
            </a:r>
          </a:p>
          <a:p>
            <a:pPr lvl="1">
              <a:lnSpc>
                <a:spcPct val="200000"/>
              </a:lnSpc>
            </a:pPr>
            <a:r>
              <a:rPr lang="en-US" sz="1100" b="1" dirty="0" smtClean="0">
                <a:solidFill>
                  <a:schemeClr val="bg2">
                    <a:lumMod val="50000"/>
                  </a:schemeClr>
                </a:solidFill>
                <a:latin typeface="Oxygen" panose="02000503000000000000" pitchFamily="2" charset="0"/>
              </a:rPr>
              <a:t>**Python’s </a:t>
            </a:r>
            <a:r>
              <a:rPr lang="en-US" sz="1100" b="1" dirty="0">
                <a:solidFill>
                  <a:schemeClr val="bg2">
                    <a:lumMod val="50000"/>
                  </a:schemeClr>
                </a:solidFill>
                <a:latin typeface="Oxygen" panose="02000503000000000000" pitchFamily="2" charset="0"/>
              </a:rPr>
              <a:t>argument passing </a:t>
            </a:r>
            <a:r>
              <a:rPr lang="en-US" sz="1100" b="1" dirty="0" smtClean="0">
                <a:solidFill>
                  <a:schemeClr val="bg2">
                    <a:lumMod val="50000"/>
                  </a:schemeClr>
                </a:solidFill>
                <a:latin typeface="Oxygen" panose="02000503000000000000" pitchFamily="2" charset="0"/>
              </a:rPr>
              <a:t>is neither “pass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value</a:t>
            </a:r>
            <a:r>
              <a:rPr lang="en-US" sz="1100" b="1" dirty="0">
                <a:solidFill>
                  <a:schemeClr val="bg2">
                    <a:lumMod val="50000"/>
                  </a:schemeClr>
                </a:solidFill>
                <a:latin typeface="Oxygen" panose="02000503000000000000" pitchFamily="2" charset="0"/>
              </a:rPr>
              <a:t>” nor </a:t>
            </a:r>
            <a:r>
              <a:rPr lang="en-US" sz="1100" b="1" dirty="0" smtClean="0">
                <a:solidFill>
                  <a:schemeClr val="bg2">
                    <a:lumMod val="50000"/>
                  </a:schemeClr>
                </a:solidFill>
                <a:latin typeface="Oxygen" panose="02000503000000000000" pitchFamily="2" charset="0"/>
              </a:rPr>
              <a:t>“pass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reference</a:t>
            </a:r>
            <a:r>
              <a:rPr lang="en-US" sz="1100" b="1" dirty="0">
                <a:solidFill>
                  <a:schemeClr val="bg2">
                    <a:lumMod val="50000"/>
                  </a:schemeClr>
                </a:solidFill>
                <a:latin typeface="Oxygen" panose="02000503000000000000" pitchFamily="2" charset="0"/>
              </a:rPr>
              <a:t>” </a:t>
            </a:r>
            <a:r>
              <a:rPr lang="en-US" sz="1100" b="1" dirty="0" smtClean="0">
                <a:solidFill>
                  <a:schemeClr val="bg2">
                    <a:lumMod val="50000"/>
                  </a:schemeClr>
                </a:solidFill>
                <a:latin typeface="Oxygen" panose="02000503000000000000" pitchFamily="2" charset="0"/>
              </a:rPr>
              <a:t>but “pass </a:t>
            </a:r>
            <a:r>
              <a:rPr lang="en-US" sz="1100" b="1" dirty="0">
                <a:solidFill>
                  <a:schemeClr val="bg2">
                    <a:lumMod val="50000"/>
                  </a:schemeClr>
                </a:solidFill>
                <a:latin typeface="Oxygen" panose="02000503000000000000" pitchFamily="2" charset="0"/>
              </a:rPr>
              <a:t>by o</a:t>
            </a:r>
            <a:r>
              <a:rPr lang="en-US" sz="1100" b="1" dirty="0" smtClean="0">
                <a:solidFill>
                  <a:schemeClr val="bg2">
                    <a:lumMod val="50000"/>
                  </a:schemeClr>
                </a:solidFill>
                <a:latin typeface="Oxygen" panose="02000503000000000000" pitchFamily="2" charset="0"/>
              </a:rPr>
              <a:t>bject reference” </a:t>
            </a:r>
          </a:p>
        </p:txBody>
      </p:sp>
      <p:sp>
        <p:nvSpPr>
          <p:cNvPr id="5" name="TextBox 4"/>
          <p:cNvSpPr txBox="1"/>
          <p:nvPr/>
        </p:nvSpPr>
        <p:spPr>
          <a:xfrm>
            <a:off x="802505" y="2346385"/>
            <a:ext cx="45719" cy="369332"/>
          </a:xfrm>
          <a:prstGeom prst="rect">
            <a:avLst/>
          </a:prstGeom>
          <a:noFill/>
        </p:spPr>
        <p:txBody>
          <a:bodyPr wrap="square" rtlCol="0">
            <a:spAutoFit/>
          </a:bodyPr>
          <a:lstStyle/>
          <a:p>
            <a:endParaRPr lang="en-AU" dirty="0"/>
          </a:p>
        </p:txBody>
      </p:sp>
      <p:pic>
        <p:nvPicPr>
          <p:cNvPr id="31" name="Picture 30"/>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84802" y="2578747"/>
            <a:ext cx="4780811" cy="2293198"/>
          </a:xfrm>
          <a:prstGeom prst="rect">
            <a:avLst/>
          </a:prstGeom>
        </p:spPr>
      </p:pic>
    </p:spTree>
    <p:extLst>
      <p:ext uri="{BB962C8B-B14F-4D97-AF65-F5344CB8AC3E}">
        <p14:creationId xmlns:p14="http://schemas.microsoft.com/office/powerpoint/2010/main" val="843418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7638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Arguments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graphicFrame>
        <p:nvGraphicFramePr>
          <p:cNvPr id="32" name="Diagram 31"/>
          <p:cNvGraphicFramePr/>
          <p:nvPr>
            <p:extLst>
              <p:ext uri="{D42A27DB-BD31-4B8C-83A1-F6EECF244321}">
                <p14:modId xmlns:p14="http://schemas.microsoft.com/office/powerpoint/2010/main" val="680106212"/>
              </p:ext>
            </p:extLst>
          </p:nvPr>
        </p:nvGraphicFramePr>
        <p:xfrm>
          <a:off x="617270" y="1666875"/>
          <a:ext cx="4602430" cy="36467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5114925" y="1864988"/>
            <a:ext cx="6991349"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Formal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parameters passed while defining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Actual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the values passed to the function when called</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arguments are the values assigned while defining a function</a:t>
            </a:r>
            <a:endParaRPr lang="en-US" sz="11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Positional </a:t>
            </a:r>
            <a:r>
              <a:rPr lang="en-US" sz="1100" dirty="0" smtClean="0">
                <a:solidFill>
                  <a:srgbClr val="E7E6E6">
                    <a:lumMod val="50000"/>
                  </a:srgbClr>
                </a:solidFill>
                <a:latin typeface="Oxygen" panose="02000503000000000000" pitchFamily="2" charset="0"/>
              </a:rPr>
              <a:t>arguments must be specified in the proper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Keyworded</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use keys to assign values even if they are not sorted in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Variable Length</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used when the number of values is unknown </a:t>
            </a:r>
          </a:p>
          <a:p>
            <a:pPr lvl="1">
              <a:lnSpc>
                <a:spcPct val="200000"/>
              </a:lnSpc>
            </a:pP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e.g. </a:t>
            </a:r>
            <a:r>
              <a:rPr lang="en-US" sz="1100" b="1" dirty="0" smtClean="0">
                <a:solidFill>
                  <a:srgbClr val="E7E6E6">
                    <a:lumMod val="50000"/>
                  </a:srgbClr>
                </a:solidFill>
                <a:latin typeface="Oxygen" panose="02000503000000000000" pitchFamily="2" charset="0"/>
              </a:rPr>
              <a:t>input()</a:t>
            </a:r>
            <a:r>
              <a:rPr lang="en-US" sz="1100" dirty="0" smtClean="0">
                <a:solidFill>
                  <a:srgbClr val="E7E6E6">
                    <a:lumMod val="50000"/>
                  </a:srgbClr>
                </a:solidFill>
                <a:latin typeface="Oxygen" panose="02000503000000000000" pitchFamily="2" charset="0"/>
              </a:rPr>
              <a:t> where user might give multiple values</a:t>
            </a:r>
          </a:p>
          <a:p>
            <a:pPr lvl="2">
              <a:lnSpc>
                <a:spcPct val="200000"/>
              </a:lnSpc>
            </a:pPr>
            <a:r>
              <a:rPr lang="en-US" sz="1100" b="1" dirty="0" smtClean="0">
                <a:solidFill>
                  <a:srgbClr val="E7E6E6">
                    <a:lumMod val="50000"/>
                  </a:srgbClr>
                </a:solidFill>
                <a:latin typeface="Oxygen" panose="02000503000000000000" pitchFamily="2" charset="0"/>
              </a:rPr>
              <a:t>*</a:t>
            </a:r>
            <a:r>
              <a:rPr lang="en-US" sz="1100" b="1" dirty="0">
                <a:solidFill>
                  <a:srgbClr val="E7E6E6">
                    <a:lumMod val="50000"/>
                  </a:srgbClr>
                </a:solidFill>
                <a:latin typeface="Oxygen" panose="02000503000000000000" pitchFamily="2" charset="0"/>
              </a:rPr>
              <a:t>args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passing </a:t>
            </a:r>
            <a:r>
              <a:rPr lang="en-US" sz="1100" dirty="0">
                <a:solidFill>
                  <a:srgbClr val="E7E6E6">
                    <a:lumMod val="50000"/>
                  </a:srgbClr>
                </a:solidFill>
                <a:latin typeface="Oxygen" panose="02000503000000000000" pitchFamily="2" charset="0"/>
              </a:rPr>
              <a:t>a variable number of arguments to a </a:t>
            </a:r>
            <a:r>
              <a:rPr lang="en-US" sz="1100" dirty="0" smtClean="0">
                <a:solidFill>
                  <a:srgbClr val="E7E6E6">
                    <a:lumMod val="50000"/>
                  </a:srgbClr>
                </a:solidFill>
                <a:latin typeface="Oxygen" panose="02000503000000000000" pitchFamily="2" charset="0"/>
              </a:rPr>
              <a:t>function</a:t>
            </a:r>
            <a:endParaRPr lang="en-US" sz="1100" dirty="0">
              <a:solidFill>
                <a:srgbClr val="E7E6E6">
                  <a:lumMod val="50000"/>
                </a:srgbClr>
              </a:solidFill>
              <a:latin typeface="Oxygen" panose="02000503000000000000" pitchFamily="2" charset="0"/>
            </a:endParaRPr>
          </a:p>
          <a:p>
            <a:pPr lvl="2">
              <a:lnSpc>
                <a:spcPct val="200000"/>
              </a:lnSpc>
            </a:pPr>
            <a:r>
              <a:rPr lang="en-US" sz="1100" b="1" dirty="0" smtClean="0">
                <a:solidFill>
                  <a:srgbClr val="E7E6E6">
                    <a:lumMod val="50000"/>
                  </a:srgbClr>
                </a:solidFill>
                <a:latin typeface="Oxygen" panose="02000503000000000000" pitchFamily="2" charset="0"/>
              </a:rPr>
              <a:t>**kwargs</a:t>
            </a:r>
            <a:r>
              <a:rPr lang="en-US" sz="1100" dirty="0" smtClean="0">
                <a:solidFill>
                  <a:srgbClr val="E7E6E6">
                    <a:lumMod val="50000"/>
                  </a:srgbClr>
                </a:solidFill>
                <a:latin typeface="Oxygen" panose="02000503000000000000" pitchFamily="2" charset="0"/>
              </a:rPr>
              <a:t> used for the same as *args but with keys assigned to each of them</a:t>
            </a:r>
            <a:endParaRPr lang="en-AU"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145546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2504" y="2315369"/>
            <a:ext cx="3022119" cy="2263672"/>
          </a:xfrm>
          <a:prstGeom prst="rect">
            <a:avLst/>
          </a:prstGeom>
          <a:effectLst>
            <a:outerShdw blurRad="50800" dist="38100" algn="l" rotWithShape="0">
              <a:prstClr val="black">
                <a:alpha val="40000"/>
              </a:prstClr>
            </a:outerShdw>
          </a:effectLst>
        </p:spPr>
      </p:pic>
      <p:sp>
        <p:nvSpPr>
          <p:cNvPr id="8" name="Rectangle 7">
            <a:extLst>
              <a:ext uri="{FF2B5EF4-FFF2-40B4-BE49-F238E27FC236}">
                <a16:creationId xmlns:a16="http://schemas.microsoft.com/office/drawing/2014/main" xmlns="" id="{583FBC17-A62F-4E87-B8DE-0F79DF4336A0}"/>
              </a:ext>
            </a:extLst>
          </p:cNvPr>
          <p:cNvSpPr/>
          <p:nvPr/>
        </p:nvSpPr>
        <p:spPr>
          <a:xfrm>
            <a:off x="3824624" y="-23959"/>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78555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Global Keyword &amp; Recursion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102029" y="1861856"/>
            <a:ext cx="6731383"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have a global scope and assigned outside functions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Local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 have a local scope only inside the function they are assigned to</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 Keyword </a:t>
            </a:r>
            <a:r>
              <a:rPr lang="en-US" sz="1100" dirty="0" smtClean="0">
                <a:solidFill>
                  <a:srgbClr val="E7E6E6">
                    <a:lumMod val="50000"/>
                  </a:srgbClr>
                </a:solidFill>
                <a:latin typeface="Oxygen" panose="02000503000000000000" pitchFamily="2" charset="0"/>
              </a:rPr>
              <a:t>lets access and modify the global variable even inside a function</a:t>
            </a: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g</a:t>
            </a:r>
            <a:r>
              <a:rPr lang="en-US" sz="1200" b="1" dirty="0" smtClean="0">
                <a:solidFill>
                  <a:srgbClr val="E7E6E6">
                    <a:lumMod val="50000"/>
                  </a:srgbClr>
                </a:solidFill>
                <a:latin typeface="Oxygen" panose="02000503000000000000" pitchFamily="2" charset="0"/>
              </a:rPr>
              <a:t>lobals():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function returns </a:t>
            </a:r>
            <a:r>
              <a:rPr lang="en-US" sz="1100" dirty="0">
                <a:solidFill>
                  <a:srgbClr val="E7E6E6">
                    <a:lumMod val="50000"/>
                  </a:srgbClr>
                </a:solidFill>
                <a:latin typeface="Oxygen" panose="02000503000000000000" pitchFamily="2" charset="0"/>
              </a:rPr>
              <a:t>the dictionary of current global symbol </a:t>
            </a:r>
            <a:r>
              <a:rPr lang="en-US" sz="1100" dirty="0" smtClean="0">
                <a:solidFill>
                  <a:srgbClr val="E7E6E6">
                    <a:lumMod val="50000"/>
                  </a:srgbClr>
                </a:solidFill>
                <a:latin typeface="Oxygen" panose="02000503000000000000" pitchFamily="2" charset="0"/>
              </a:rPr>
              <a:t>table</a:t>
            </a:r>
          </a:p>
          <a:p>
            <a:pPr marL="10858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Changes a global variable without affecting local ones if called inside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Recursion</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 process where a function calls itself</a:t>
            </a:r>
          </a:p>
          <a:p>
            <a:pPr>
              <a:lnSpc>
                <a:spcPct val="200000"/>
              </a:lnSpc>
            </a:pPr>
            <a:r>
              <a:rPr lang="en-US" sz="1100" dirty="0" smtClean="0">
                <a:solidFill>
                  <a:srgbClr val="E7E6E6">
                    <a:lumMod val="50000"/>
                  </a:srgbClr>
                </a:solidFill>
                <a:latin typeface="Oxygen" panose="02000503000000000000" pitchFamily="2" charset="0"/>
              </a:rPr>
              <a:t>                         e.g. Program to find factorial of a number</a:t>
            </a:r>
          </a:p>
          <a:p>
            <a:pPr marL="1085850" lvl="2"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a:t>
            </a:r>
            <a:r>
              <a:rPr lang="en-US" sz="1100" b="1" dirty="0" smtClean="0">
                <a:solidFill>
                  <a:srgbClr val="E7E6E6">
                    <a:lumMod val="50000"/>
                  </a:srgbClr>
                </a:solidFill>
                <a:latin typeface="Oxygen" panose="02000503000000000000" pitchFamily="2" charset="0"/>
              </a:rPr>
              <a:t>ys.getrecursionlimit(): </a:t>
            </a: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efault limit of recursion is 1000 </a:t>
            </a:r>
          </a:p>
          <a:p>
            <a:pPr marL="10858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sys.setrecursionlimt(n):</a:t>
            </a:r>
            <a:r>
              <a:rPr lang="en-US" sz="1100" dirty="0" smtClean="0">
                <a:solidFill>
                  <a:srgbClr val="E7E6E6">
                    <a:lumMod val="50000"/>
                  </a:srgbClr>
                </a:solidFill>
                <a:latin typeface="Oxygen" panose="02000503000000000000" pitchFamily="2" charset="0"/>
              </a:rPr>
              <a:t> changes the limit of recursion to desired value “n” </a:t>
            </a: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1789613" y="3048000"/>
            <a:ext cx="495889" cy="495889"/>
          </a:xfrm>
          <a:prstGeom prst="rect">
            <a:avLst/>
          </a:prstGeom>
        </p:spPr>
      </p:pic>
    </p:spTree>
    <p:extLst>
      <p:ext uri="{BB962C8B-B14F-4D97-AF65-F5344CB8AC3E}">
        <p14:creationId xmlns:p14="http://schemas.microsoft.com/office/powerpoint/2010/main" val="3019694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04" y="1222639"/>
            <a:ext cx="6677020" cy="4870297"/>
          </a:xfrm>
          <a:prstGeom prst="rect">
            <a:avLst/>
          </a:prstGeom>
        </p:spPr>
      </p:pic>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96161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Anonymous Functions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6272461" y="2309912"/>
            <a:ext cx="6731383" cy="4555093"/>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Lambda</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aka anonymous functions are functions without </a:t>
            </a:r>
            <a:r>
              <a:rPr lang="en-US" sz="1100" dirty="0">
                <a:solidFill>
                  <a:srgbClr val="E7E6E6">
                    <a:lumMod val="50000"/>
                  </a:srgbClr>
                </a:solidFill>
                <a:latin typeface="Oxygen" panose="02000503000000000000" pitchFamily="2" charset="0"/>
              </a:rPr>
              <a:t>names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a:t>
            </a:r>
            <a:r>
              <a:rPr lang="en-US" sz="1100" dirty="0" smtClean="0">
                <a:solidFill>
                  <a:srgbClr val="E7E6E6">
                    <a:lumMod val="50000"/>
                  </a:srgbClr>
                </a:solidFill>
                <a:latin typeface="Oxygen" panose="02000503000000000000" pitchFamily="2" charset="0"/>
              </a:rPr>
              <a:t>sed when </a:t>
            </a:r>
            <a:r>
              <a:rPr lang="en-US" sz="1100" dirty="0">
                <a:solidFill>
                  <a:srgbClr val="E7E6E6">
                    <a:lumMod val="50000"/>
                  </a:srgbClr>
                </a:solidFill>
                <a:latin typeface="Oxygen" panose="02000503000000000000" pitchFamily="2" charset="0"/>
              </a:rPr>
              <a:t>a small, one-time-use function </a:t>
            </a:r>
            <a:r>
              <a:rPr lang="en-US" sz="1100" dirty="0" smtClean="0">
                <a:solidFill>
                  <a:srgbClr val="E7E6E6">
                    <a:lumMod val="50000"/>
                  </a:srgbClr>
                </a:solidFill>
                <a:latin typeface="Oxygen" panose="02000503000000000000" pitchFamily="2" charset="0"/>
              </a:rPr>
              <a:t>is required</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Initiated with the keyword </a:t>
            </a:r>
            <a:r>
              <a:rPr lang="en-US" sz="1100" b="1" dirty="0" smtClean="0">
                <a:solidFill>
                  <a:srgbClr val="E7E6E6">
                    <a:lumMod val="50000"/>
                  </a:srgbClr>
                </a:solidFill>
                <a:latin typeface="Oxygen" panose="02000503000000000000" pitchFamily="2" charset="0"/>
              </a:rPr>
              <a:t>“lambda”</a:t>
            </a:r>
            <a:r>
              <a:rPr lang="en-US" sz="1100" dirty="0" smtClean="0">
                <a:solidFill>
                  <a:srgbClr val="E7E6E6">
                    <a:lumMod val="50000"/>
                  </a:srgbClr>
                </a:solidFill>
                <a:latin typeface="Oxygen" panose="02000503000000000000" pitchFamily="2" charset="0"/>
              </a:rPr>
              <a:t> instead of “def”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Limitations</a:t>
            </a:r>
            <a:r>
              <a:rPr lang="en-US" sz="1200" b="1" dirty="0">
                <a:solidFill>
                  <a:srgbClr val="E7E6E6">
                    <a:lumMod val="50000"/>
                  </a:srgbClr>
                </a:solidFill>
                <a:latin typeface="Oxygen" panose="02000503000000000000" pitchFamily="2" charset="0"/>
              </a:rPr>
              <a:t>: </a:t>
            </a:r>
            <a:endParaRPr lang="en-US" sz="12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Limited </a:t>
            </a:r>
            <a:r>
              <a:rPr lang="en-US" sz="1100" dirty="0">
                <a:solidFill>
                  <a:srgbClr val="E7E6E6">
                    <a:lumMod val="50000"/>
                  </a:srgbClr>
                </a:solidFill>
                <a:latin typeface="Oxygen" panose="02000503000000000000" pitchFamily="2" charset="0"/>
              </a:rPr>
              <a:t>to a single </a:t>
            </a:r>
            <a:r>
              <a:rPr lang="en-US" sz="1100" dirty="0" smtClean="0">
                <a:solidFill>
                  <a:srgbClr val="E7E6E6">
                    <a:lumMod val="50000"/>
                  </a:srgbClr>
                </a:solidFill>
                <a:latin typeface="Oxygen" panose="02000503000000000000" pitchFamily="2" charset="0"/>
              </a:rPr>
              <a:t>expression.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They are often less readable than named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No proper names or docstrings make </a:t>
            </a:r>
            <a:r>
              <a:rPr lang="en-US" sz="1100" dirty="0">
                <a:solidFill>
                  <a:srgbClr val="E7E6E6">
                    <a:lumMod val="50000"/>
                  </a:srgbClr>
                </a:solidFill>
                <a:latin typeface="Oxygen" panose="02000503000000000000" pitchFamily="2" charset="0"/>
              </a:rPr>
              <a:t>it harder to understand their </a:t>
            </a:r>
            <a:r>
              <a:rPr lang="en-US" sz="1100" dirty="0" smtClean="0">
                <a:solidFill>
                  <a:srgbClr val="E7E6E6">
                    <a:lumMod val="50000"/>
                  </a:srgbClr>
                </a:solidFill>
                <a:latin typeface="Oxygen" panose="02000503000000000000" pitchFamily="2" charset="0"/>
              </a:rPr>
              <a:t>purpose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3838124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40666" y="-1645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6698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 &amp; Strings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172771" y="2945892"/>
            <a:ext cx="2262310"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Assignment:</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  x </a:t>
            </a:r>
            <a:r>
              <a:rPr lang="en-AU" sz="1100" dirty="0">
                <a:solidFill>
                  <a:schemeClr val="bg2">
                    <a:lumMod val="50000"/>
                  </a:schemeClr>
                </a:solidFill>
                <a:latin typeface="Oxygen" panose="02000503000000000000" pitchFamily="2" charset="0"/>
              </a:rPr>
              <a:t>= 2</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 name = ‘Rupa’</a:t>
            </a:r>
            <a:endParaRPr lang="en-AU" sz="1100" dirty="0">
              <a:solidFill>
                <a:schemeClr val="bg2">
                  <a:lumMod val="50000"/>
                </a:schemeClr>
              </a:solidFill>
              <a:latin typeface="Oxygen" panose="02000503000000000000" pitchFamily="2" charset="0"/>
            </a:endParaRPr>
          </a:p>
        </p:txBody>
      </p:sp>
      <p:sp>
        <p:nvSpPr>
          <p:cNvPr id="25" name="TextBox 24"/>
          <p:cNvSpPr txBox="1"/>
          <p:nvPr/>
        </p:nvSpPr>
        <p:spPr>
          <a:xfrm>
            <a:off x="6172771" y="3874811"/>
            <a:ext cx="4204809" cy="1892826"/>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Strings:</a:t>
            </a: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lvl="1">
              <a:lnSpc>
                <a:spcPct val="150000"/>
              </a:lnSpc>
            </a:pPr>
            <a:r>
              <a:rPr lang="en-US" sz="1100" b="1" dirty="0" smtClean="0">
                <a:solidFill>
                  <a:schemeClr val="tx1">
                    <a:lumMod val="50000"/>
                    <a:lumOff val="50000"/>
                  </a:schemeClr>
                </a:solidFill>
                <a:latin typeface="Oxygen" panose="02000503000000000000" pitchFamily="2" charset="0"/>
              </a:rPr>
              <a:t>Strings are immutable: </a:t>
            </a:r>
          </a:p>
          <a:p>
            <a:pPr lvl="2">
              <a:lnSpc>
                <a:spcPct val="150000"/>
              </a:lnSpc>
            </a:pPr>
            <a:r>
              <a:rPr lang="en-US" sz="1100" dirty="0" smtClean="0">
                <a:solidFill>
                  <a:schemeClr val="tx1">
                    <a:lumMod val="50000"/>
                    <a:lumOff val="50000"/>
                  </a:schemeClr>
                </a:solidFill>
                <a:latin typeface="Oxygen" panose="02000503000000000000" pitchFamily="2" charset="0"/>
              </a:rPr>
              <a:t>str1 = “My Name”</a:t>
            </a:r>
          </a:p>
          <a:p>
            <a:pPr lvl="2">
              <a:lnSpc>
                <a:spcPct val="150000"/>
              </a:lnSpc>
            </a:pPr>
            <a:r>
              <a:rPr lang="en-US" sz="1100" dirty="0" smtClean="0">
                <a:solidFill>
                  <a:schemeClr val="tx1">
                    <a:lumMod val="50000"/>
                    <a:lumOff val="50000"/>
                  </a:schemeClr>
                </a:solidFill>
                <a:latin typeface="Oxygen" panose="02000503000000000000" pitchFamily="2" charset="0"/>
              </a:rPr>
              <a:t>str1[3] = ‘n’          </a:t>
            </a:r>
            <a:r>
              <a:rPr lang="en-US" sz="1100" b="1" dirty="0" smtClean="0">
                <a:solidFill>
                  <a:schemeClr val="tx1">
                    <a:lumMod val="50000"/>
                    <a:lumOff val="50000"/>
                  </a:schemeClr>
                </a:solidFill>
                <a:latin typeface="Oxygen" panose="02000503000000000000" pitchFamily="2" charset="0"/>
              </a:rPr>
              <a:t># Error</a:t>
            </a:r>
          </a:p>
        </p:txBody>
      </p:sp>
      <p:sp>
        <p:nvSpPr>
          <p:cNvPr id="16" name="TextBox 15"/>
          <p:cNvSpPr txBox="1"/>
          <p:nvPr/>
        </p:nvSpPr>
        <p:spPr>
          <a:xfrm>
            <a:off x="6185142" y="1753162"/>
            <a:ext cx="334085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Types:</a:t>
            </a:r>
          </a:p>
          <a:p>
            <a:pPr marL="628650" lvl="1" indent="-171450">
              <a:lnSpc>
                <a:spcPct val="150000"/>
              </a:lnSpc>
              <a:buFont typeface="Wingdings" panose="05000000000000000000" pitchFamily="2" charset="2"/>
              <a:buChar char="q"/>
            </a:pPr>
            <a:r>
              <a:rPr lang="en-US" sz="1100" b="1" dirty="0" smtClean="0">
                <a:solidFill>
                  <a:schemeClr val="tx1">
                    <a:lumMod val="50000"/>
                    <a:lumOff val="50000"/>
                  </a:schemeClr>
                </a:solidFill>
                <a:latin typeface="Oxygen" panose="02000503000000000000" pitchFamily="2" charset="0"/>
              </a:rPr>
              <a:t>int</a:t>
            </a:r>
            <a:r>
              <a:rPr lang="en-US" sz="1100" dirty="0" smtClean="0">
                <a:solidFill>
                  <a:schemeClr val="tx1">
                    <a:lumMod val="50000"/>
                    <a:lumOff val="50000"/>
                  </a:schemeClr>
                </a:solidFill>
                <a:latin typeface="Oxygen" panose="02000503000000000000" pitchFamily="2" charset="0"/>
              </a:rPr>
              <a:t>  e.g. 4, 1000, -34 etc.</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f</a:t>
            </a:r>
            <a:r>
              <a:rPr lang="en-US" sz="1100" b="1" dirty="0" smtClean="0">
                <a:solidFill>
                  <a:schemeClr val="tx1">
                    <a:lumMod val="50000"/>
                    <a:lumOff val="50000"/>
                  </a:schemeClr>
                </a:solidFill>
                <a:latin typeface="Oxygen" panose="02000503000000000000" pitchFamily="2" charset="0"/>
              </a:rPr>
              <a:t>loat</a:t>
            </a:r>
            <a:r>
              <a:rPr lang="en-US" sz="1100" dirty="0" smtClean="0">
                <a:solidFill>
                  <a:schemeClr val="tx1">
                    <a:lumMod val="50000"/>
                    <a:lumOff val="50000"/>
                  </a:schemeClr>
                </a:solidFill>
                <a:latin typeface="Oxygen" panose="02000503000000000000" pitchFamily="2" charset="0"/>
              </a:rPr>
              <a:t> e.g. 33.4, -0.0005</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s</a:t>
            </a:r>
            <a:r>
              <a:rPr lang="en-US" sz="1100" b="1" dirty="0" smtClean="0">
                <a:solidFill>
                  <a:schemeClr val="tx1">
                    <a:lumMod val="50000"/>
                    <a:lumOff val="50000"/>
                  </a:schemeClr>
                </a:solidFill>
                <a:latin typeface="Oxygen" panose="02000503000000000000" pitchFamily="2" charset="0"/>
              </a:rPr>
              <a:t>tring</a:t>
            </a:r>
            <a:r>
              <a:rPr lang="en-US" sz="1100" dirty="0" smtClean="0">
                <a:solidFill>
                  <a:schemeClr val="tx1">
                    <a:lumMod val="50000"/>
                    <a:lumOff val="50000"/>
                  </a:schemeClr>
                </a:solidFill>
                <a:latin typeface="Oxygen" panose="02000503000000000000" pitchFamily="2" charset="0"/>
              </a:rPr>
              <a:t> e.g. ‘My friend Tom’, ‘cricket’ etc.</a:t>
            </a:r>
          </a:p>
        </p:txBody>
      </p:sp>
      <p:graphicFrame>
        <p:nvGraphicFramePr>
          <p:cNvPr id="10" name="Table 9"/>
          <p:cNvGraphicFramePr>
            <a:graphicFrameLocks noGrp="1"/>
          </p:cNvGraphicFramePr>
          <p:nvPr>
            <p:extLst>
              <p:ext uri="{D42A27DB-BD31-4B8C-83A1-F6EECF244321}">
                <p14:modId xmlns:p14="http://schemas.microsoft.com/office/powerpoint/2010/main" val="3747544937"/>
              </p:ext>
            </p:extLst>
          </p:nvPr>
        </p:nvGraphicFramePr>
        <p:xfrm>
          <a:off x="6716228" y="4267046"/>
          <a:ext cx="4864100" cy="581025"/>
        </p:xfrm>
        <a:graphic>
          <a:graphicData uri="http://schemas.openxmlformats.org/drawingml/2006/table">
            <a:tbl>
              <a:tblPr/>
              <a:tblGrid>
                <a:gridCol w="330200"/>
                <a:gridCol w="330200"/>
                <a:gridCol w="330200"/>
                <a:gridCol w="330200"/>
                <a:gridCol w="330200"/>
                <a:gridCol w="330200"/>
                <a:gridCol w="330200"/>
                <a:gridCol w="330200"/>
                <a:gridCol w="330200"/>
                <a:gridCol w="330200"/>
                <a:gridCol w="330200"/>
                <a:gridCol w="330200"/>
                <a:gridCol w="330200"/>
                <a:gridCol w="571500"/>
              </a:tblGrid>
              <a:tr h="190500">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200025">
                <a:tc>
                  <a:txBody>
                    <a:bodyPr/>
                    <a:lstStyle/>
                    <a:p>
                      <a:pPr algn="ctr" fontAlgn="ctr"/>
                      <a:r>
                        <a:rPr lang="en-AU" sz="1000" b="1" i="0" u="none" strike="noStrike">
                          <a:solidFill>
                            <a:srgbClr val="80808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Wingdings" panose="05000000000000000000" pitchFamily="2" charset="2"/>
                        </a:rPr>
                        <a:t>à</a:t>
                      </a:r>
                      <a:r>
                        <a:rPr lang="en-AU" sz="1000" b="1" i="0" u="none" strike="noStrike">
                          <a:solidFill>
                            <a:srgbClr val="808080"/>
                          </a:solidFill>
                          <a:effectLst/>
                          <a:latin typeface="Oxygen" panose="02000503000000000000" pitchFamily="2" charset="0"/>
                        </a:rPr>
                        <a:t>index</a:t>
                      </a:r>
                      <a:endParaRPr lang="en-AU" sz="1000" b="1" i="0" u="none" strike="noStrike">
                        <a:solidFill>
                          <a:srgbClr val="808080"/>
                        </a:solidFill>
                        <a:effectLst/>
                        <a:latin typeface="Wingdings" panose="05000000000000000000" pitchFamily="2" charset="2"/>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ctr" fontAlgn="ctr"/>
                      <a:r>
                        <a:rPr lang="en-AU" sz="1000" b="1" i="0" u="none" strike="noStrike" dirty="0">
                          <a:solidFill>
                            <a:srgbClr val="80808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smtClean="0">
                          <a:solidFill>
                            <a:srgbClr val="808080"/>
                          </a:solidFill>
                          <a:effectLst/>
                          <a:latin typeface="Calibri" panose="020F0502020204030204" pitchFamily="34" charset="0"/>
                        </a:rPr>
                        <a:t>-</a:t>
                      </a:r>
                      <a:r>
                        <a:rPr lang="en-AU" sz="1000" b="1" i="0" u="none" strike="noStrike" dirty="0">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dirty="0">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bl>
          </a:graphicData>
        </a:graphic>
      </p:graphicFrame>
      <p:pic>
        <p:nvPicPr>
          <p:cNvPr id="4098" name="Picture 2" descr="Learn Coding With Fun Byte-Sized Comics – Potato Pir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521" y="2047017"/>
            <a:ext cx="3225969" cy="322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573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73559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Filter Map &amp; Reduce</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1589676"/>
            <a:ext cx="8086667" cy="630942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f</a:t>
            </a:r>
            <a:r>
              <a:rPr lang="en-US" sz="1200" b="1" dirty="0" smtClean="0">
                <a:solidFill>
                  <a:srgbClr val="E7E6E6">
                    <a:lumMod val="50000"/>
                  </a:srgbClr>
                </a:solidFill>
                <a:latin typeface="Oxygen" panose="02000503000000000000" pitchFamily="2" charset="0"/>
              </a:rPr>
              <a:t>ilter()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an in built function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fetching </a:t>
            </a:r>
            <a:r>
              <a:rPr lang="en-US" sz="1100" dirty="0">
                <a:solidFill>
                  <a:srgbClr val="E7E6E6">
                    <a:lumMod val="50000"/>
                  </a:srgbClr>
                </a:solidFill>
                <a:latin typeface="Oxygen" panose="02000503000000000000" pitchFamily="2" charset="0"/>
              </a:rPr>
              <a:t>elements from a collection </a:t>
            </a:r>
            <a:r>
              <a:rPr lang="en-US" sz="1100" dirty="0" smtClean="0">
                <a:solidFill>
                  <a:srgbClr val="E7E6E6">
                    <a:lumMod val="50000"/>
                  </a:srgbClr>
                </a:solidFill>
                <a:latin typeface="Oxygen" panose="02000503000000000000" pitchFamily="2" charset="0"/>
              </a:rPr>
              <a:t>(e.g. </a:t>
            </a:r>
            <a:r>
              <a:rPr lang="en-US" sz="1100" dirty="0">
                <a:solidFill>
                  <a:srgbClr val="E7E6E6">
                    <a:lumMod val="50000"/>
                  </a:srgbClr>
                </a:solidFill>
                <a:latin typeface="Oxygen" panose="02000503000000000000" pitchFamily="2" charset="0"/>
              </a:rPr>
              <a:t>list </a:t>
            </a:r>
            <a:r>
              <a:rPr lang="en-US" sz="1100" dirty="0" smtClean="0">
                <a:solidFill>
                  <a:srgbClr val="E7E6E6">
                    <a:lumMod val="50000"/>
                  </a:srgbClr>
                </a:solidFill>
                <a:latin typeface="Oxygen" panose="02000503000000000000" pitchFamily="2" charset="0"/>
              </a:rPr>
              <a:t>or array</a:t>
            </a:r>
            <a:r>
              <a:rPr lang="en-US" sz="1100" dirty="0">
                <a:solidFill>
                  <a:srgbClr val="E7E6E6">
                    <a:lumMod val="50000"/>
                  </a:srgbClr>
                </a:solidFill>
                <a:latin typeface="Oxygen" panose="02000503000000000000" pitchFamily="2" charset="0"/>
              </a:rPr>
              <a:t>) based on a </a:t>
            </a:r>
            <a:r>
              <a:rPr lang="en-US" sz="1100" dirty="0" smtClean="0">
                <a:solidFill>
                  <a:srgbClr val="E7E6E6">
                    <a:lumMod val="50000"/>
                  </a:srgbClr>
                </a:solidFill>
                <a:latin typeface="Oxygen" panose="02000503000000000000" pitchFamily="2" charset="0"/>
              </a:rPr>
              <a:t>set condition</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a:t>
            </a:r>
            <a:r>
              <a:rPr lang="en-US" sz="1200" b="1" dirty="0" smtClean="0">
                <a:solidFill>
                  <a:srgbClr val="E7E6E6">
                    <a:lumMod val="50000"/>
                  </a:srgbClr>
                </a:solidFill>
                <a:latin typeface="Oxygen" panose="02000503000000000000" pitchFamily="2" charset="0"/>
              </a:rPr>
              <a:t>ap() </a:t>
            </a:r>
            <a:r>
              <a:rPr lang="en-US" sz="1100" dirty="0" smtClean="0">
                <a:solidFill>
                  <a:srgbClr val="E7E6E6">
                    <a:lumMod val="50000"/>
                  </a:srgbClr>
                </a:solidFill>
                <a:latin typeface="Oxygen" panose="02000503000000000000" pitchFamily="2" charset="0"/>
              </a:rPr>
              <a:t>function transforms </a:t>
            </a:r>
            <a:r>
              <a:rPr lang="en-US" sz="1100" dirty="0">
                <a:solidFill>
                  <a:srgbClr val="E7E6E6">
                    <a:lumMod val="50000"/>
                  </a:srgbClr>
                </a:solidFill>
                <a:latin typeface="Oxygen" panose="02000503000000000000" pitchFamily="2" charset="0"/>
              </a:rPr>
              <a:t>each element in a collection using a given </a:t>
            </a:r>
            <a:r>
              <a:rPr lang="en-US" sz="1100" dirty="0" smtClean="0">
                <a:solidFill>
                  <a:srgbClr val="E7E6E6">
                    <a:lumMod val="50000"/>
                  </a:srgbClr>
                </a:solidFill>
                <a:latin typeface="Oxygen" panose="02000503000000000000" pitchFamily="2" charset="0"/>
              </a:rPr>
              <a:t>function</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by applying it </a:t>
            </a:r>
            <a:r>
              <a:rPr lang="en-US" sz="1100" dirty="0">
                <a:solidFill>
                  <a:srgbClr val="E7E6E6">
                    <a:lumMod val="50000"/>
                  </a:srgbClr>
                </a:solidFill>
                <a:latin typeface="Oxygen" panose="02000503000000000000" pitchFamily="2" charset="0"/>
              </a:rPr>
              <a:t>to each </a:t>
            </a:r>
            <a:r>
              <a:rPr lang="en-US" sz="1100" dirty="0" smtClean="0">
                <a:solidFill>
                  <a:srgbClr val="E7E6E6">
                    <a:lumMod val="50000"/>
                  </a:srgbClr>
                </a:solidFill>
                <a:latin typeface="Oxygen" panose="02000503000000000000" pitchFamily="2" charset="0"/>
              </a:rPr>
              <a:t>element</a:t>
            </a:r>
          </a:p>
          <a:p>
            <a:pPr marL="171450" indent="-171450">
              <a:lnSpc>
                <a:spcPct val="200000"/>
              </a:lnSpc>
              <a:buFont typeface="Wingdings" panose="05000000000000000000" pitchFamily="2" charset="2"/>
              <a:buChar char="v"/>
            </a:pP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reduce()</a:t>
            </a:r>
            <a:r>
              <a:rPr lang="en-US" sz="1100" dirty="0" smtClean="0">
                <a:solidFill>
                  <a:srgbClr val="E7E6E6">
                    <a:lumMod val="50000"/>
                  </a:srgbClr>
                </a:solidFill>
                <a:latin typeface="Oxygen" panose="02000503000000000000" pitchFamily="2" charset="0"/>
              </a:rPr>
              <a:t> aggregates </a:t>
            </a:r>
            <a:r>
              <a:rPr lang="en-US" sz="1100" dirty="0">
                <a:solidFill>
                  <a:srgbClr val="E7E6E6">
                    <a:lumMod val="50000"/>
                  </a:srgbClr>
                </a:solidFill>
                <a:latin typeface="Oxygen" panose="02000503000000000000" pitchFamily="2" charset="0"/>
              </a:rPr>
              <a:t>elements in a collection to produce a single </a:t>
            </a:r>
            <a:r>
              <a:rPr lang="en-US" sz="1100" dirty="0" smtClean="0">
                <a:solidFill>
                  <a:srgbClr val="E7E6E6">
                    <a:lumMod val="50000"/>
                  </a:srgbClr>
                </a:solidFill>
                <a:latin typeface="Oxygen" panose="02000503000000000000" pitchFamily="2" charset="0"/>
              </a:rPr>
              <a:t>result by </a:t>
            </a:r>
            <a:r>
              <a:rPr lang="en-US" sz="1100" dirty="0">
                <a:solidFill>
                  <a:srgbClr val="E7E6E6">
                    <a:lumMod val="50000"/>
                  </a:srgbClr>
                </a:solidFill>
                <a:latin typeface="Oxygen" panose="02000503000000000000" pitchFamily="2" charset="0"/>
              </a:rPr>
              <a:t>repeatedly </a:t>
            </a:r>
            <a:r>
              <a:rPr lang="en-US" sz="1100" dirty="0" smtClean="0">
                <a:solidFill>
                  <a:srgbClr val="E7E6E6">
                    <a:lumMod val="50000"/>
                  </a:srgbClr>
                </a:solidFill>
                <a:latin typeface="Oxygen" panose="02000503000000000000" pitchFamily="2" charset="0"/>
              </a:rPr>
              <a:t>applying </a:t>
            </a:r>
            <a:r>
              <a:rPr lang="en-US" sz="1100" dirty="0">
                <a:solidFill>
                  <a:srgbClr val="E7E6E6">
                    <a:lumMod val="50000"/>
                  </a:srgbClr>
                </a:solidFill>
                <a:latin typeface="Oxygen" panose="02000503000000000000" pitchFamily="2" charset="0"/>
              </a:rPr>
              <a:t>a binary </a:t>
            </a:r>
            <a:r>
              <a:rPr lang="en-US" sz="1100" dirty="0" smtClean="0">
                <a:solidFill>
                  <a:srgbClr val="E7E6E6">
                    <a:lumMod val="50000"/>
                  </a:srgbClr>
                </a:solidFill>
                <a:latin typeface="Oxygen" panose="02000503000000000000" pitchFamily="2" charset="0"/>
              </a:rPr>
              <a:t>function to them</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lvl="1">
              <a:lnSpc>
                <a:spcPct val="200000"/>
              </a:lnSpc>
            </a:pPr>
            <a:r>
              <a:rPr lang="en-US" sz="1100" b="1" dirty="0" smtClean="0">
                <a:solidFill>
                  <a:srgbClr val="E7E6E6">
                    <a:lumMod val="50000"/>
                  </a:srgbClr>
                </a:solidFill>
                <a:latin typeface="Oxygen" panose="02000503000000000000" pitchFamily="2" charset="0"/>
              </a:rPr>
              <a:t>** initial can be assigned with a value to be aggregated with the passed sequence</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a:p>
            <a:pPr>
              <a:lnSpc>
                <a:spcPct val="200000"/>
              </a:lnSpc>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349" y="2144731"/>
            <a:ext cx="2460588" cy="4506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724" y="3168409"/>
            <a:ext cx="2460588" cy="51855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2777" y="4216346"/>
            <a:ext cx="3216907" cy="750010"/>
          </a:xfrm>
          <a:prstGeom prst="rect">
            <a:avLst/>
          </a:prstGeom>
        </p:spPr>
      </p:pic>
      <p:graphicFrame>
        <p:nvGraphicFramePr>
          <p:cNvPr id="14" name="Diagram 13"/>
          <p:cNvGraphicFramePr/>
          <p:nvPr>
            <p:extLst>
              <p:ext uri="{D42A27DB-BD31-4B8C-83A1-F6EECF244321}">
                <p14:modId xmlns:p14="http://schemas.microsoft.com/office/powerpoint/2010/main" val="374401620"/>
              </p:ext>
            </p:extLst>
          </p:nvPr>
        </p:nvGraphicFramePr>
        <p:xfrm>
          <a:off x="887581" y="1454586"/>
          <a:ext cx="2915460" cy="3526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p:cNvGraphicFramePr/>
          <p:nvPr>
            <p:extLst>
              <p:ext uri="{D42A27DB-BD31-4B8C-83A1-F6EECF244321}">
                <p14:modId xmlns:p14="http://schemas.microsoft.com/office/powerpoint/2010/main" val="495369733"/>
              </p:ext>
            </p:extLst>
          </p:nvPr>
        </p:nvGraphicFramePr>
        <p:xfrm>
          <a:off x="742668" y="3968496"/>
          <a:ext cx="1008454" cy="93419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5" name="Diagram 24"/>
          <p:cNvGraphicFramePr/>
          <p:nvPr>
            <p:extLst>
              <p:ext uri="{D42A27DB-BD31-4B8C-83A1-F6EECF244321}">
                <p14:modId xmlns:p14="http://schemas.microsoft.com/office/powerpoint/2010/main" val="1118269833"/>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p:cNvGraphicFramePr/>
          <p:nvPr>
            <p:extLst>
              <p:ext uri="{D42A27DB-BD31-4B8C-83A1-F6EECF244321}">
                <p14:modId xmlns:p14="http://schemas.microsoft.com/office/powerpoint/2010/main" val="1086349728"/>
              </p:ext>
            </p:extLst>
          </p:nvPr>
        </p:nvGraphicFramePr>
        <p:xfrm>
          <a:off x="2947513" y="3956304"/>
          <a:ext cx="981359" cy="93724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7" name="Down Arrow 26"/>
          <p:cNvSpPr/>
          <p:nvPr/>
        </p:nvSpPr>
        <p:spPr>
          <a:xfrm>
            <a:off x="2164744" y="4912582"/>
            <a:ext cx="364432" cy="233236"/>
          </a:xfrm>
          <a:prstGeom prst="downArrow">
            <a:avLst/>
          </a:prstGeom>
        </p:spPr>
        <p:style>
          <a:lnRef idx="0">
            <a:schemeClr val="lt1">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dk1">
              <a:hueOff val="0"/>
              <a:satOff val="0"/>
              <a:lumOff val="0"/>
              <a:alphaOff val="0"/>
            </a:schemeClr>
          </a:fontRef>
        </p:style>
      </p:sp>
      <p:graphicFrame>
        <p:nvGraphicFramePr>
          <p:cNvPr id="23" name="Diagram 22"/>
          <p:cNvGraphicFramePr/>
          <p:nvPr>
            <p:extLst>
              <p:ext uri="{D42A27DB-BD31-4B8C-83A1-F6EECF244321}">
                <p14:modId xmlns:p14="http://schemas.microsoft.com/office/powerpoint/2010/main" val="3245363398"/>
              </p:ext>
            </p:extLst>
          </p:nvPr>
        </p:nvGraphicFramePr>
        <p:xfrm>
          <a:off x="1090676" y="4588938"/>
          <a:ext cx="2512568" cy="173092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3917411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5554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Decorators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2193520"/>
            <a:ext cx="8086667" cy="2831544"/>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Decorators </a:t>
            </a:r>
            <a:r>
              <a:rPr lang="en-US" sz="1100" dirty="0" smtClean="0">
                <a:solidFill>
                  <a:srgbClr val="E7E6E6">
                    <a:lumMod val="50000"/>
                  </a:srgbClr>
                </a:solidFill>
                <a:latin typeface="Oxygen" panose="02000503000000000000" pitchFamily="2" charset="0"/>
              </a:rPr>
              <a:t>can modify functions (or methods) and classes without changing the source code</a:t>
            </a:r>
          </a:p>
          <a:p>
            <a:pPr marL="171450" indent="-171450">
              <a:lnSpc>
                <a:spcPct val="200000"/>
              </a:lnSpc>
              <a:buFont typeface="Wingdings" panose="05000000000000000000" pitchFamily="2" charset="2"/>
              <a:buChar char="v"/>
            </a:pPr>
            <a:r>
              <a:rPr lang="en-US" sz="1100" dirty="0">
                <a:solidFill>
                  <a:srgbClr val="E7E6E6">
                    <a:lumMod val="50000"/>
                  </a:srgbClr>
                </a:solidFill>
                <a:latin typeface="Oxygen" panose="02000503000000000000" pitchFamily="2" charset="0"/>
              </a:rPr>
              <a:t>F</a:t>
            </a:r>
            <a:r>
              <a:rPr lang="en-US" sz="1100" dirty="0" smtClean="0">
                <a:solidFill>
                  <a:srgbClr val="E7E6E6">
                    <a:lumMod val="50000"/>
                  </a:srgbClr>
                </a:solidFill>
                <a:latin typeface="Oxygen" panose="02000503000000000000" pitchFamily="2" charset="0"/>
              </a:rPr>
              <a:t>unctions </a:t>
            </a:r>
            <a:r>
              <a:rPr lang="en-US" sz="1100" dirty="0">
                <a:solidFill>
                  <a:srgbClr val="E7E6E6">
                    <a:lumMod val="50000"/>
                  </a:srgbClr>
                </a:solidFill>
                <a:latin typeface="Oxygen" panose="02000503000000000000" pitchFamily="2" charset="0"/>
              </a:rPr>
              <a:t>are </a:t>
            </a:r>
            <a:r>
              <a:rPr lang="en-US" sz="1100" b="1" dirty="0">
                <a:solidFill>
                  <a:srgbClr val="E7E6E6">
                    <a:lumMod val="50000"/>
                  </a:srgbClr>
                </a:solidFill>
                <a:latin typeface="Oxygen" panose="02000503000000000000" pitchFamily="2" charset="0"/>
              </a:rPr>
              <a:t>first-class </a:t>
            </a:r>
            <a:r>
              <a:rPr lang="en-US" sz="1100" b="1" dirty="0" smtClean="0">
                <a:solidFill>
                  <a:srgbClr val="E7E6E6">
                    <a:lumMod val="50000"/>
                  </a:srgbClr>
                </a:solidFill>
                <a:latin typeface="Oxygen" panose="02000503000000000000" pitchFamily="2" charset="0"/>
              </a:rPr>
              <a:t>citizens</a:t>
            </a:r>
            <a:r>
              <a:rPr lang="en-US" sz="1100" dirty="0" smtClean="0">
                <a:solidFill>
                  <a:srgbClr val="E7E6E6">
                    <a:lumMod val="50000"/>
                  </a:srgbClr>
                </a:solidFill>
                <a:latin typeface="Oxygen" panose="02000503000000000000" pitchFamily="2" charset="0"/>
              </a:rPr>
              <a:t> in python,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means they can be:</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passed </a:t>
            </a:r>
            <a:r>
              <a:rPr lang="en-US" sz="1100" dirty="0">
                <a:solidFill>
                  <a:srgbClr val="E7E6E6">
                    <a:lumMod val="50000"/>
                  </a:srgbClr>
                </a:solidFill>
                <a:latin typeface="Oxygen" panose="02000503000000000000" pitchFamily="2" charset="0"/>
              </a:rPr>
              <a:t>as </a:t>
            </a:r>
            <a:r>
              <a:rPr lang="en-US" sz="1100" dirty="0" smtClean="0">
                <a:solidFill>
                  <a:srgbClr val="E7E6E6">
                    <a:lumMod val="50000"/>
                  </a:srgbClr>
                </a:solidFill>
                <a:latin typeface="Oxygen" panose="02000503000000000000" pitchFamily="2" charset="0"/>
              </a:rPr>
              <a:t>arguments </a:t>
            </a:r>
            <a:r>
              <a:rPr lang="en-US" sz="1100" dirty="0">
                <a:solidFill>
                  <a:srgbClr val="E7E6E6">
                    <a:lumMod val="50000"/>
                  </a:srgbClr>
                </a:solidFill>
                <a:latin typeface="Oxygen" panose="02000503000000000000" pitchFamily="2" charset="0"/>
              </a:rPr>
              <a:t>to other functions</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returned as </a:t>
            </a:r>
            <a:r>
              <a:rPr lang="en-US" sz="1100" dirty="0" smtClean="0">
                <a:solidFill>
                  <a:srgbClr val="E7E6E6">
                    <a:lumMod val="50000"/>
                  </a:srgbClr>
                </a:solidFill>
                <a:latin typeface="Oxygen" panose="02000503000000000000" pitchFamily="2" charset="0"/>
              </a:rPr>
              <a:t>values to other 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a:t>
            </a:r>
            <a:r>
              <a:rPr lang="en-US" sz="1100" dirty="0">
                <a:solidFill>
                  <a:srgbClr val="E7E6E6">
                    <a:lumMod val="50000"/>
                  </a:srgbClr>
                </a:solidFill>
                <a:latin typeface="Oxygen" panose="02000503000000000000" pitchFamily="2" charset="0"/>
              </a:rPr>
              <a:t>within </a:t>
            </a:r>
            <a:r>
              <a:rPr lang="en-US" sz="1100" dirty="0" smtClean="0">
                <a:solidFill>
                  <a:srgbClr val="E7E6E6">
                    <a:lumMod val="50000"/>
                  </a:srgbClr>
                </a:solidFill>
                <a:latin typeface="Oxygen" panose="02000503000000000000" pitchFamily="2" charset="0"/>
              </a:rPr>
              <a:t>other functions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The above properties validate decorators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Example – “</a:t>
            </a:r>
            <a:r>
              <a:rPr lang="en-US" sz="1100" b="1" dirty="0" smtClean="0">
                <a:solidFill>
                  <a:srgbClr val="E7E6E6">
                    <a:lumMod val="50000"/>
                  </a:srgbClr>
                </a:solidFill>
                <a:latin typeface="Oxygen" panose="02000503000000000000" pitchFamily="2" charset="0"/>
              </a:rPr>
              <a:t>@timeit</a:t>
            </a:r>
            <a:r>
              <a:rPr lang="en-US" sz="1100"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measures execution time of a code </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graphicFrame>
        <p:nvGraphicFramePr>
          <p:cNvPr id="25" name="Diagram 24"/>
          <p:cNvGraphicFramePr/>
          <p:nvPr>
            <p:extLst>
              <p:ext uri="{D42A27DB-BD31-4B8C-83A1-F6EECF244321}">
                <p14:modId xmlns:p14="http://schemas.microsoft.com/office/powerpoint/2010/main" val="2204142389"/>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098" name="Picture 2" descr="Tiny Confectioner Or Baker Female Character In Chief Uniform And Toque  Decorate Huge Festive Cake For Wedding Or Birthday Baker Cooking Pie With  Cream Mousse And Glaze Cartoon Vector Illustration Stock Illustration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7" y="1828027"/>
            <a:ext cx="3534064" cy="319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945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39094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Special Variables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50391" y="1661563"/>
            <a:ext cx="8086667" cy="5293757"/>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Special Variables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can provide details on the </a:t>
            </a:r>
            <a:r>
              <a:rPr lang="en-US" sz="1100" dirty="0">
                <a:solidFill>
                  <a:srgbClr val="E7E6E6">
                    <a:lumMod val="50000"/>
                  </a:srgbClr>
                </a:solidFill>
                <a:latin typeface="Oxygen" panose="02000503000000000000" pitchFamily="2" charset="0"/>
              </a:rPr>
              <a:t>context, </a:t>
            </a:r>
            <a:r>
              <a:rPr lang="en-US" sz="1100" dirty="0" smtClean="0">
                <a:solidFill>
                  <a:srgbClr val="E7E6E6">
                    <a:lumMod val="50000"/>
                  </a:srgbClr>
                </a:solidFill>
                <a:latin typeface="Oxygen" panose="02000503000000000000" pitchFamily="2" charset="0"/>
              </a:rPr>
              <a:t>behavior </a:t>
            </a:r>
            <a:r>
              <a:rPr lang="en-US" sz="1100" dirty="0">
                <a:solidFill>
                  <a:srgbClr val="E7E6E6">
                    <a:lumMod val="50000"/>
                  </a:srgbClr>
                </a:solidFill>
                <a:latin typeface="Oxygen" panose="02000503000000000000" pitchFamily="2" charset="0"/>
              </a:rPr>
              <a:t>or state of a</a:t>
            </a:r>
            <a:r>
              <a:rPr lang="en-US" sz="1100" dirty="0" smtClean="0">
                <a:solidFill>
                  <a:srgbClr val="E7E6E6">
                    <a:lumMod val="50000"/>
                  </a:srgbClr>
                </a:solidFill>
                <a:latin typeface="Oxygen" panose="02000503000000000000" pitchFamily="2" charset="0"/>
              </a:rPr>
              <a:t> code in Python </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Always defined </a:t>
            </a:r>
            <a:r>
              <a:rPr lang="en-US" sz="1100" dirty="0">
                <a:solidFill>
                  <a:srgbClr val="E7E6E6">
                    <a:lumMod val="50000"/>
                  </a:srgbClr>
                </a:solidFill>
                <a:latin typeface="Oxygen" panose="02000503000000000000" pitchFamily="2" charset="0"/>
              </a:rPr>
              <a:t>using double </a:t>
            </a:r>
            <a:r>
              <a:rPr lang="en-US" sz="1100" dirty="0" smtClean="0">
                <a:solidFill>
                  <a:srgbClr val="E7E6E6">
                    <a:lumMod val="50000"/>
                  </a:srgbClr>
                </a:solidFill>
                <a:latin typeface="Oxygen" panose="02000503000000000000" pitchFamily="2" charset="0"/>
              </a:rPr>
              <a:t>underscores (e.g. “</a:t>
            </a:r>
            <a:r>
              <a:rPr lang="en-US" sz="1100" b="1" dirty="0" smtClean="0">
                <a:solidFill>
                  <a:srgbClr val="E7E6E6">
                    <a:lumMod val="50000"/>
                  </a:srgbClr>
                </a:solidFill>
                <a:latin typeface="Oxygen" panose="02000503000000000000" pitchFamily="2" charset="0"/>
              </a:rPr>
              <a:t>__name__</a:t>
            </a:r>
            <a:r>
              <a:rPr lang="en-US" sz="1100" dirty="0" smtClean="0">
                <a:solidFill>
                  <a:srgbClr val="E7E6E6">
                    <a:lumMod val="50000"/>
                  </a:srgbClr>
                </a:solidFill>
                <a:latin typeface="Oxygen" panose="02000503000000000000" pitchFamily="2" charset="0"/>
              </a:rPr>
              <a:t>”) </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a:t>
            </a:r>
            <a:r>
              <a:rPr lang="en-US" sz="1100" dirty="0">
                <a:solidFill>
                  <a:srgbClr val="E7E6E6">
                    <a:lumMod val="50000"/>
                  </a:srgbClr>
                </a:solidFill>
                <a:latin typeface="Oxygen" panose="02000503000000000000" pitchFamily="2" charset="0"/>
              </a:rPr>
              <a:t>are </a:t>
            </a:r>
            <a:r>
              <a:rPr lang="en-US" sz="1100" dirty="0" smtClean="0">
                <a:solidFill>
                  <a:srgbClr val="E7E6E6">
                    <a:lumMod val="50000"/>
                  </a:srgbClr>
                </a:solidFill>
                <a:latin typeface="Oxygen" panose="02000503000000000000" pitchFamily="2" charset="0"/>
              </a:rPr>
              <a:t>also known as dunder </a:t>
            </a:r>
            <a:r>
              <a:rPr lang="en-US" sz="1100" dirty="0">
                <a:solidFill>
                  <a:srgbClr val="E7E6E6">
                    <a:lumMod val="50000"/>
                  </a:srgbClr>
                </a:solidFill>
                <a:latin typeface="Oxygen" panose="02000503000000000000" pitchFamily="2" charset="0"/>
              </a:rPr>
              <a:t>or </a:t>
            </a:r>
            <a:r>
              <a:rPr lang="en-US" sz="1100" dirty="0" smtClean="0">
                <a:solidFill>
                  <a:srgbClr val="E7E6E6">
                    <a:lumMod val="50000"/>
                  </a:srgbClr>
                </a:solidFill>
                <a:latin typeface="Oxygen" panose="02000503000000000000" pitchFamily="2" charset="0"/>
              </a:rPr>
              <a:t>magic methods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Examples:</a:t>
            </a:r>
            <a:endParaRPr lang="en-US" sz="12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__name</a:t>
            </a:r>
            <a:r>
              <a:rPr lang="en-US" sz="1100" b="1" dirty="0" smtClean="0">
                <a:solidFill>
                  <a:srgbClr val="E7E6E6">
                    <a:lumMod val="50000"/>
                  </a:srgbClr>
                </a:solidFill>
                <a:latin typeface="Oxygen" panose="02000503000000000000" pitchFamily="2" charset="0"/>
              </a:rPr>
              <a: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contains </a:t>
            </a:r>
            <a:r>
              <a:rPr lang="en-US" sz="1100" dirty="0">
                <a:solidFill>
                  <a:srgbClr val="E7E6E6">
                    <a:lumMod val="50000"/>
                  </a:srgbClr>
                </a:solidFill>
                <a:latin typeface="Oxygen" panose="02000503000000000000" pitchFamily="2" charset="0"/>
              </a:rPr>
              <a:t>the name </a:t>
            </a:r>
            <a:r>
              <a:rPr lang="en-US" sz="1100" dirty="0" smtClean="0">
                <a:solidFill>
                  <a:srgbClr val="E7E6E6">
                    <a:lumMod val="50000"/>
                  </a:srgbClr>
                </a:solidFill>
                <a:latin typeface="Oxygen" panose="02000503000000000000" pitchFamily="2" charset="0"/>
              </a:rPr>
              <a:t>of </a:t>
            </a:r>
            <a:r>
              <a:rPr lang="en-US" sz="1100" dirty="0">
                <a:solidFill>
                  <a:srgbClr val="E7E6E6">
                    <a:lumMod val="50000"/>
                  </a:srgbClr>
                </a:solidFill>
                <a:latin typeface="Oxygen" panose="02000503000000000000" pitchFamily="2" charset="0"/>
              </a:rPr>
              <a:t>current </a:t>
            </a:r>
            <a:r>
              <a:rPr lang="en-US" sz="1100" dirty="0" smtClean="0">
                <a:solidFill>
                  <a:srgbClr val="E7E6E6">
                    <a:lumMod val="50000"/>
                  </a:srgbClr>
                </a:solidFill>
                <a:latin typeface="Oxygen" panose="02000503000000000000" pitchFamily="2" charset="0"/>
              </a:rPr>
              <a:t>module</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__</a:t>
            </a:r>
            <a:r>
              <a:rPr lang="en-US" sz="1100" dirty="0">
                <a:solidFill>
                  <a:srgbClr val="E7E6E6">
                    <a:lumMod val="50000"/>
                  </a:srgbClr>
                </a:solidFill>
                <a:latin typeface="Oxygen" panose="02000503000000000000" pitchFamily="2" charset="0"/>
              </a:rPr>
              <a:t>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'__main__' </a:t>
            </a:r>
            <a:r>
              <a:rPr lang="en-US" sz="1100" dirty="0" smtClean="0">
                <a:solidFill>
                  <a:srgbClr val="E7E6E6">
                    <a:lumMod val="50000"/>
                  </a:srgbClr>
                </a:solidFill>
                <a:latin typeface="Oxygen" panose="02000503000000000000" pitchFamily="2" charset="0"/>
              </a:rPr>
              <a:t>if the current script is running</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If </a:t>
            </a:r>
            <a:r>
              <a:rPr lang="en-US" sz="1100" dirty="0" smtClean="0">
                <a:solidFill>
                  <a:srgbClr val="E7E6E6">
                    <a:lumMod val="50000"/>
                  </a:srgbClr>
                </a:solidFill>
                <a:latin typeface="Oxygen" panose="02000503000000000000" pitchFamily="2" charset="0"/>
              </a:rPr>
              <a:t>imported </a:t>
            </a:r>
            <a:r>
              <a:rPr lang="en-US" sz="1100" dirty="0">
                <a:solidFill>
                  <a:srgbClr val="E7E6E6">
                    <a:lumMod val="50000"/>
                  </a:srgbClr>
                </a:solidFill>
                <a:latin typeface="Oxygen" panose="02000503000000000000" pitchFamily="2" charset="0"/>
              </a:rPr>
              <a:t>as a module into another script, __name__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the module's </a:t>
            </a:r>
            <a:r>
              <a:rPr lang="en-US" sz="1100" dirty="0" smtClean="0">
                <a:solidFill>
                  <a:srgbClr val="E7E6E6">
                    <a:lumMod val="50000"/>
                  </a:srgbClr>
                </a:solidFill>
                <a:latin typeface="Oxygen" panose="02000503000000000000" pitchFamily="2" charset="0"/>
              </a:rPr>
              <a:t>name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a:t>
            </a:r>
            <a:r>
              <a:rPr lang="en-US" sz="1100" b="1" dirty="0" smtClean="0">
                <a:solidFill>
                  <a:srgbClr val="E7E6E6">
                    <a:lumMod val="50000"/>
                  </a:srgbClr>
                </a:solidFill>
                <a:latin typeface="Oxygen" panose="02000503000000000000" pitchFamily="2" charset="0"/>
              </a:rPr>
              <a:t>init__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when an object is created from a class </a:t>
            </a:r>
            <a:r>
              <a:rPr lang="en-US" sz="1100" dirty="0" smtClean="0">
                <a:solidFill>
                  <a:srgbClr val="E7E6E6">
                    <a:lumMod val="50000"/>
                  </a:srgbClr>
                </a:solidFill>
                <a:latin typeface="Oxygen" panose="02000503000000000000" pitchFamily="2" charset="0"/>
              </a:rPr>
              <a:t>and </a:t>
            </a:r>
            <a:r>
              <a:rPr lang="en-US" sz="1100" dirty="0">
                <a:solidFill>
                  <a:srgbClr val="E7E6E6">
                    <a:lumMod val="50000"/>
                  </a:srgbClr>
                </a:solidFill>
                <a:latin typeface="Oxygen" panose="02000503000000000000" pitchFamily="2" charset="0"/>
              </a:rPr>
              <a:t>used to initialize the object's </a:t>
            </a:r>
            <a:r>
              <a:rPr lang="en-US" sz="1100" dirty="0" smtClean="0">
                <a:solidFill>
                  <a:srgbClr val="E7E6E6">
                    <a:lumMod val="50000"/>
                  </a:srgbClr>
                </a:solidFill>
                <a:latin typeface="Oxygen" panose="02000503000000000000" pitchFamily="2" charset="0"/>
              </a:rPr>
              <a:t>attributes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__del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called for destroying an object and sending it for garbage collection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__str</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by the str() function </a:t>
            </a:r>
            <a:r>
              <a:rPr lang="en-US" sz="1100" dirty="0" smtClean="0">
                <a:solidFill>
                  <a:srgbClr val="E7E6E6">
                    <a:lumMod val="50000"/>
                  </a:srgbClr>
                </a:solidFill>
                <a:latin typeface="Oxygen" panose="02000503000000000000" pitchFamily="2" charset="0"/>
              </a:rPr>
              <a:t>to generate a </a:t>
            </a:r>
            <a:r>
              <a:rPr lang="en-US" sz="1100" dirty="0">
                <a:solidFill>
                  <a:srgbClr val="E7E6E6">
                    <a:lumMod val="50000"/>
                  </a:srgbClr>
                </a:solidFill>
                <a:latin typeface="Oxygen" panose="02000503000000000000" pitchFamily="2" charset="0"/>
              </a:rPr>
              <a:t>string that represents the object's </a:t>
            </a:r>
            <a:r>
              <a:rPr lang="en-US" sz="1100" dirty="0" smtClean="0">
                <a:solidFill>
                  <a:srgbClr val="E7E6E6">
                    <a:lumMod val="50000"/>
                  </a:srgbClr>
                </a:solidFill>
                <a:latin typeface="Oxygen" panose="02000503000000000000" pitchFamily="2" charset="0"/>
              </a:rPr>
              <a:t>state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a:t>
            </a:r>
            <a:r>
              <a:rPr lang="en-US" sz="1100" b="1" dirty="0">
                <a:solidFill>
                  <a:srgbClr val="E7E6E6">
                    <a:lumMod val="50000"/>
                  </a:srgbClr>
                </a:solidFill>
                <a:latin typeface="Oxygen" panose="02000503000000000000" pitchFamily="2" charset="0"/>
              </a:rPr>
              <a:t>call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allows </a:t>
            </a:r>
            <a:r>
              <a:rPr lang="en-US" sz="1100" dirty="0">
                <a:solidFill>
                  <a:srgbClr val="E7E6E6">
                    <a:lumMod val="50000"/>
                  </a:srgbClr>
                </a:solidFill>
                <a:latin typeface="Oxygen" panose="02000503000000000000" pitchFamily="2" charset="0"/>
              </a:rPr>
              <a:t>instances of a class to be called like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__iter__</a:t>
            </a:r>
            <a:r>
              <a:rPr lang="en-US" sz="1100" dirty="0">
                <a:solidFill>
                  <a:srgbClr val="E7E6E6">
                    <a:lumMod val="50000"/>
                  </a:srgbClr>
                </a:solidFill>
                <a:latin typeface="Oxygen" panose="02000503000000000000" pitchFamily="2" charset="0"/>
              </a:rPr>
              <a:t> and </a:t>
            </a:r>
            <a:r>
              <a:rPr lang="en-US" sz="1100" b="1" dirty="0">
                <a:solidFill>
                  <a:srgbClr val="E7E6E6">
                    <a:lumMod val="50000"/>
                  </a:srgbClr>
                </a:solidFill>
                <a:latin typeface="Oxygen" panose="02000503000000000000" pitchFamily="2" charset="0"/>
              </a:rPr>
              <a:t>__next</a:t>
            </a:r>
            <a:r>
              <a:rPr lang="en-US" sz="1100" b="1" dirty="0" smtClean="0">
                <a:solidFill>
                  <a:srgbClr val="E7E6E6">
                    <a:lumMod val="50000"/>
                  </a:srgbClr>
                </a:solidFill>
                <a:latin typeface="Oxygen" panose="02000503000000000000" pitchFamily="2" charset="0"/>
              </a:rPr>
              <a:t>__</a:t>
            </a:r>
            <a:r>
              <a:rPr lang="en-US" sz="1100" dirty="0" smtClean="0">
                <a:solidFill>
                  <a:srgbClr val="E7E6E6">
                    <a:lumMod val="50000"/>
                  </a:srgbClr>
                </a:solidFill>
                <a:latin typeface="Oxygen" panose="02000503000000000000" pitchFamily="2" charset="0"/>
              </a:rPr>
              <a:t> are </a:t>
            </a:r>
            <a:r>
              <a:rPr lang="en-US" sz="1100" dirty="0">
                <a:solidFill>
                  <a:srgbClr val="E7E6E6">
                    <a:lumMod val="50000"/>
                  </a:srgbClr>
                </a:solidFill>
                <a:latin typeface="Oxygen" panose="02000503000000000000" pitchFamily="2" charset="0"/>
              </a:rPr>
              <a:t>used to define iterators for custom </a:t>
            </a:r>
            <a:r>
              <a:rPr lang="en-US" sz="1100" dirty="0" smtClean="0">
                <a:solidFill>
                  <a:srgbClr val="E7E6E6">
                    <a:lumMod val="50000"/>
                  </a:srgbClr>
                </a:solidFill>
                <a:latin typeface="Oxygen" panose="02000503000000000000" pitchFamily="2" charset="0"/>
              </a:rPr>
              <a:t>objects</a:t>
            </a: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5" name="Picture 4"/>
          <p:cNvPicPr>
            <a:picLocks noChangeAspect="1"/>
          </p:cNvPicPr>
          <p:nvPr/>
        </p:nvPicPr>
        <p:blipFill>
          <a:blip r:embed="rId4"/>
          <a:stretch>
            <a:fillRect/>
          </a:stretch>
        </p:blipFill>
        <p:spPr>
          <a:xfrm>
            <a:off x="802505" y="2285999"/>
            <a:ext cx="2948148" cy="2936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7154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7967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 Oriented Programming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2662221"/>
            <a:ext cx="6082460" cy="1815882"/>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OOPs </a:t>
            </a:r>
            <a:r>
              <a:rPr lang="en-US" sz="1100" dirty="0" smtClean="0">
                <a:solidFill>
                  <a:srgbClr val="E7E6E6">
                    <a:lumMod val="50000"/>
                  </a:srgbClr>
                </a:solidFill>
                <a:latin typeface="Oxygen" panose="02000503000000000000" pitchFamily="2" charset="0"/>
              </a:rPr>
              <a:t>is a programming prototype that enables problem solving in a real world approach</a:t>
            </a:r>
          </a:p>
          <a:p>
            <a:pPr marL="6286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Shows how versatile Python is, based on programming spectrum</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Strings, Integers, Floats, Lists, Sets etc. are examples of built-in objects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To define an object, declaring a class is necessary</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Classes contain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 </a:t>
            </a:r>
            <a:r>
              <a:rPr lang="en-US" sz="1100" dirty="0" smtClean="0">
                <a:solidFill>
                  <a:srgbClr val="E7E6E6">
                    <a:lumMod val="50000"/>
                  </a:srgbClr>
                </a:solidFill>
                <a:latin typeface="Oxygen" panose="02000503000000000000" pitchFamily="2" charset="0"/>
              </a:rPr>
              <a:t>of 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Diagram 1"/>
          <p:cNvGraphicFramePr/>
          <p:nvPr>
            <p:extLst>
              <p:ext uri="{D42A27DB-BD31-4B8C-83A1-F6EECF244321}">
                <p14:modId xmlns:p14="http://schemas.microsoft.com/office/powerpoint/2010/main" val="1312048250"/>
              </p:ext>
            </p:extLst>
          </p:nvPr>
        </p:nvGraphicFramePr>
        <p:xfrm>
          <a:off x="381539" y="1661563"/>
          <a:ext cx="5009970" cy="44906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66652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45666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Objects &amp; Classes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1894475"/>
            <a:ext cx="6082460"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offers a blueprint for user-defined objects</a:t>
            </a:r>
          </a:p>
          <a:p>
            <a:pPr marL="628650" lvl="2"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ontains attributes(variables) and behaviors(methods) for the objects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Provides </a:t>
            </a:r>
            <a:r>
              <a:rPr lang="en-US" sz="1100" dirty="0">
                <a:solidFill>
                  <a:srgbClr val="E7E6E6">
                    <a:lumMod val="50000"/>
                  </a:srgbClr>
                </a:solidFill>
                <a:latin typeface="Oxygen" panose="02000503000000000000" pitchFamily="2" charset="0"/>
              </a:rPr>
              <a:t>a way </a:t>
            </a:r>
            <a:r>
              <a:rPr lang="en-US" sz="1100" dirty="0" smtClean="0">
                <a:solidFill>
                  <a:srgbClr val="E7E6E6">
                    <a:lumMod val="50000"/>
                  </a:srgbClr>
                </a:solidFill>
                <a:latin typeface="Oxygen" panose="02000503000000000000" pitchFamily="2" charset="0"/>
              </a:rPr>
              <a:t>to organize </a:t>
            </a:r>
            <a:r>
              <a:rPr lang="en-US" sz="1100" dirty="0">
                <a:solidFill>
                  <a:srgbClr val="E7E6E6">
                    <a:lumMod val="50000"/>
                  </a:srgbClr>
                </a:solidFill>
                <a:latin typeface="Oxygen" panose="02000503000000000000" pitchFamily="2" charset="0"/>
              </a:rPr>
              <a:t>code by grouping related data and behavior </a:t>
            </a:r>
            <a:r>
              <a:rPr lang="en-US" sz="1100" dirty="0" smtClean="0">
                <a:solidFill>
                  <a:srgbClr val="E7E6E6">
                    <a:lumMod val="50000"/>
                  </a:srgbClr>
                </a:solidFill>
                <a:latin typeface="Oxygen" panose="02000503000000000000" pitchFamily="2" charset="0"/>
              </a:rPr>
              <a:t>together</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Keyword for creation is </a:t>
            </a:r>
            <a:r>
              <a:rPr lang="en-US" sz="1100" b="1" dirty="0" smtClean="0">
                <a:solidFill>
                  <a:srgbClr val="E7E6E6">
                    <a:lumMod val="50000"/>
                  </a:srgbClr>
                </a:solidFill>
                <a:latin typeface="Oxygen" panose="02000503000000000000" pitchFamily="2" charset="0"/>
              </a:rPr>
              <a:t>class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By convention class name should be typed in camel-case </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Object </a:t>
            </a:r>
            <a:r>
              <a:rPr lang="en-US" sz="1100" dirty="0" smtClean="0">
                <a:solidFill>
                  <a:srgbClr val="E7E6E6">
                    <a:lumMod val="50000"/>
                  </a:srgbClr>
                </a:solidFill>
                <a:latin typeface="Oxygen" panose="02000503000000000000" pitchFamily="2" charset="0"/>
              </a:rPr>
              <a:t>is an entity with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For </a:t>
            </a:r>
            <a:r>
              <a:rPr lang="en-US" sz="1100" dirty="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an object</a:t>
            </a:r>
            <a:r>
              <a:rPr lang="en-US" sz="1100" dirty="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has</a:t>
            </a: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attributes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age, </a:t>
            </a:r>
            <a:r>
              <a:rPr lang="en-US" sz="1100" dirty="0" smtClean="0">
                <a:solidFill>
                  <a:srgbClr val="E7E6E6">
                    <a:lumMod val="50000"/>
                  </a:srgbClr>
                </a:solidFill>
                <a:latin typeface="Oxygen" panose="02000503000000000000" pitchFamily="2" charset="0"/>
              </a:rPr>
              <a:t>color</a:t>
            </a:r>
            <a:endParaRPr lang="en-US" sz="1100" dirty="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behavior</a:t>
            </a:r>
            <a:r>
              <a:rPr lang="en-US" sz="1100" dirty="0">
                <a:solidFill>
                  <a:srgbClr val="E7E6E6">
                    <a:lumMod val="50000"/>
                  </a:srgbClr>
                </a:solidFill>
                <a:latin typeface="Oxygen" panose="02000503000000000000" pitchFamily="2" charset="0"/>
              </a:rPr>
              <a:t> - </a:t>
            </a:r>
            <a:r>
              <a:rPr lang="en-US" sz="1100" dirty="0" smtClean="0">
                <a:solidFill>
                  <a:srgbClr val="E7E6E6">
                    <a:lumMod val="50000"/>
                  </a:srgbClr>
                </a:solidFill>
                <a:latin typeface="Oxygen" panose="02000503000000000000" pitchFamily="2" charset="0"/>
              </a:rPr>
              <a:t>flying, singing</a:t>
            </a:r>
            <a:endParaRPr lang="en-US" sz="1100" b="1" dirty="0">
              <a:solidFill>
                <a:srgbClr val="E7E6E6">
                  <a:lumMod val="50000"/>
                </a:srgbClr>
              </a:solidFill>
              <a:latin typeface="Oxygen" panose="02000503000000000000" pitchFamily="2" charset="0"/>
            </a:endParaRPr>
          </a:p>
          <a:p>
            <a:pPr lvl="1">
              <a:lnSpc>
                <a:spcPct val="200000"/>
              </a:lnSpc>
            </a:pPr>
            <a:r>
              <a:rPr lang="en-US" sz="1100" dirty="0">
                <a:solidFill>
                  <a:srgbClr val="E7E6E6">
                    <a:lumMod val="50000"/>
                  </a:srgbClr>
                </a:solidFill>
                <a:latin typeface="Oxygen" panose="02000503000000000000" pitchFamily="2" charset="0"/>
              </a:rPr>
              <a:t>w</a:t>
            </a:r>
            <a:r>
              <a:rPr lang="en-US" sz="1100" dirty="0" smtClean="0">
                <a:solidFill>
                  <a:srgbClr val="E7E6E6">
                    <a:lumMod val="50000"/>
                  </a:srgbClr>
                </a:solidFill>
                <a:latin typeface="Oxygen" panose="02000503000000000000" pitchFamily="2" charset="0"/>
              </a:rPr>
              <a:t>hich belongs to the </a:t>
            </a:r>
            <a:r>
              <a:rPr lang="en-US" sz="1100" b="1" dirty="0" smtClean="0">
                <a:solidFill>
                  <a:srgbClr val="E7E6E6">
                    <a:lumMod val="50000"/>
                  </a:srgbClr>
                </a:solidFill>
                <a:latin typeface="Oxygen" panose="02000503000000000000" pitchFamily="2" charset="0"/>
              </a:rPr>
              <a:t>class</a:t>
            </a:r>
            <a:r>
              <a:rPr lang="en-US" sz="1100" dirty="0" smtClean="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are instances created from the class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rotWithShape="1">
          <a:blip r:embed="rId9" cstate="print">
            <a:extLst>
              <a:ext uri="{28A0092B-C50C-407E-A947-70E740481C1C}">
                <a14:useLocalDpi xmlns:a14="http://schemas.microsoft.com/office/drawing/2010/main" val="0"/>
              </a:ext>
            </a:extLst>
          </a:blip>
          <a:srcRect t="-432" r="41607"/>
          <a:stretch/>
        </p:blipFill>
        <p:spPr>
          <a:xfrm>
            <a:off x="687804" y="1894475"/>
            <a:ext cx="2130725" cy="2007900"/>
          </a:xfrm>
          <a:prstGeom prst="rect">
            <a:avLst/>
          </a:prstGeom>
        </p:spPr>
      </p:pic>
      <p:pic>
        <p:nvPicPr>
          <p:cNvPr id="5" name="Picture 4"/>
          <p:cNvPicPr>
            <a:picLocks noChangeAspect="1"/>
          </p:cNvPicPr>
          <p:nvPr/>
        </p:nvPicPr>
        <p:blipFill rotWithShape="1">
          <a:blip r:embed="rId10" cstate="print">
            <a:extLst>
              <a:ext uri="{28A0092B-C50C-407E-A947-70E740481C1C}">
                <a14:useLocalDpi xmlns:a14="http://schemas.microsoft.com/office/drawing/2010/main" val="0"/>
              </a:ext>
            </a:extLst>
          </a:blip>
          <a:srcRect t="448" r="41189"/>
          <a:stretch/>
        </p:blipFill>
        <p:spPr>
          <a:xfrm>
            <a:off x="687804" y="4129273"/>
            <a:ext cx="2130725" cy="2028795"/>
          </a:xfrm>
          <a:prstGeom prst="rect">
            <a:avLst/>
          </a:prstGeom>
        </p:spPr>
      </p:pic>
      <p:sp>
        <p:nvSpPr>
          <p:cNvPr id="6" name="Curved Left Arrow 5"/>
          <p:cNvSpPr/>
          <p:nvPr/>
        </p:nvSpPr>
        <p:spPr>
          <a:xfrm>
            <a:off x="2976113" y="2863920"/>
            <a:ext cx="1130061" cy="2501711"/>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555158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8961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Constructors &amp; Encapsulation</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758363" y="1849605"/>
            <a:ext cx="7318913"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Constructors</a:t>
            </a:r>
            <a:r>
              <a:rPr lang="en-US" sz="1100" dirty="0" smtClean="0">
                <a:solidFill>
                  <a:srgbClr val="E7E6E6">
                    <a:lumMod val="50000"/>
                  </a:srgbClr>
                </a:solidFill>
                <a:latin typeface="Oxygen" panose="02000503000000000000" pitchFamily="2" charset="0"/>
              </a:rPr>
              <a:t> initialize objects and allocate memory (in Heap Memory) to them</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__init__ </a:t>
            </a:r>
            <a:r>
              <a:rPr lang="en-US" sz="1100" dirty="0" smtClean="0">
                <a:solidFill>
                  <a:srgbClr val="E7E6E6">
                    <a:lumMod val="50000"/>
                  </a:srgbClr>
                </a:solidFill>
                <a:latin typeface="Oxygen" panose="02000503000000000000" pitchFamily="2" charset="0"/>
              </a:rPr>
              <a:t>method lets the class assign attributes for objects</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self</a:t>
            </a:r>
            <a:r>
              <a:rPr lang="en-US" sz="1100" dirty="0">
                <a:solidFill>
                  <a:srgbClr val="E7E6E6">
                    <a:lumMod val="50000"/>
                  </a:srgbClr>
                </a:solidFill>
                <a:latin typeface="Oxygen" panose="02000503000000000000" pitchFamily="2" charset="0"/>
              </a:rPr>
              <a:t> keyword </a:t>
            </a:r>
            <a:r>
              <a:rPr lang="en-US" sz="1100" dirty="0" smtClean="0">
                <a:solidFill>
                  <a:srgbClr val="E7E6E6">
                    <a:lumMod val="50000"/>
                  </a:srgbClr>
                </a:solidFill>
                <a:latin typeface="Oxygen" panose="02000503000000000000" pitchFamily="2" charset="0"/>
              </a:rPr>
              <a:t>(by convention) represents </a:t>
            </a:r>
            <a:r>
              <a:rPr lang="en-US" sz="1100" dirty="0">
                <a:solidFill>
                  <a:srgbClr val="E7E6E6">
                    <a:lumMod val="50000"/>
                  </a:srgbClr>
                </a:solidFill>
                <a:latin typeface="Oxygen" panose="02000503000000000000" pitchFamily="2" charset="0"/>
              </a:rPr>
              <a:t>an instance (object) of the given class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Constructors are generally of two types</a:t>
            </a: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(Non-parameterized) does not accept any arguments except from </a:t>
            </a:r>
            <a:r>
              <a:rPr lang="en-US" sz="1100" b="1" dirty="0" smtClean="0">
                <a:solidFill>
                  <a:srgbClr val="E7E6E6">
                    <a:lumMod val="50000"/>
                  </a:srgbClr>
                </a:solidFill>
                <a:latin typeface="Oxygen" panose="02000503000000000000" pitchFamily="2" charset="0"/>
              </a:rPr>
              <a:t>self</a:t>
            </a:r>
            <a:endParaRPr lang="en-US" sz="1100" dirty="0" smtClean="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Parameterized </a:t>
            </a:r>
            <a:r>
              <a:rPr lang="en-US" sz="1100" dirty="0" smtClean="0">
                <a:solidFill>
                  <a:srgbClr val="E7E6E6">
                    <a:lumMod val="50000"/>
                  </a:srgbClr>
                </a:solidFill>
                <a:latin typeface="Oxygen" panose="02000503000000000000" pitchFamily="2" charset="0"/>
              </a:rPr>
              <a:t>accepts arguments aside from </a:t>
            </a:r>
            <a:r>
              <a:rPr lang="en-US" sz="1100" b="1" dirty="0" smtClean="0">
                <a:solidFill>
                  <a:srgbClr val="E7E6E6">
                    <a:lumMod val="50000"/>
                  </a:srgbClr>
                </a:solidFill>
                <a:latin typeface="Oxygen" panose="02000503000000000000" pitchFamily="2" charset="0"/>
              </a:rPr>
              <a:t>self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Encapsulation </a:t>
            </a:r>
            <a:r>
              <a:rPr lang="en-US" sz="1100" dirty="0" smtClean="0">
                <a:solidFill>
                  <a:srgbClr val="E7E6E6">
                    <a:lumMod val="50000"/>
                  </a:srgbClr>
                </a:solidFill>
                <a:latin typeface="Oxygen" panose="02000503000000000000" pitchFamily="2" charset="0"/>
              </a:rPr>
              <a:t>is a OOPs concept that ensures a conventional restriction of data</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Wraps the variables and the methods </a:t>
            </a:r>
            <a:r>
              <a:rPr lang="en-US" sz="1100" dirty="0">
                <a:solidFill>
                  <a:srgbClr val="E7E6E6">
                    <a:lumMod val="50000"/>
                  </a:srgbClr>
                </a:solidFill>
                <a:latin typeface="Oxygen" panose="02000503000000000000" pitchFamily="2" charset="0"/>
              </a:rPr>
              <a:t>together as a single </a:t>
            </a:r>
            <a:r>
              <a:rPr lang="en-US" sz="1100" dirty="0" smtClean="0">
                <a:solidFill>
                  <a:srgbClr val="E7E6E6">
                    <a:lumMod val="50000"/>
                  </a:srgbClr>
                </a:solidFill>
                <a:latin typeface="Oxygen" panose="02000503000000000000" pitchFamily="2" charset="0"/>
              </a:rPr>
              <a:t>unit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idea is ensuring the variables </a:t>
            </a:r>
            <a:r>
              <a:rPr lang="en-US" sz="1100" dirty="0">
                <a:solidFill>
                  <a:srgbClr val="E7E6E6">
                    <a:lumMod val="50000"/>
                  </a:srgbClr>
                </a:solidFill>
                <a:latin typeface="Oxygen" panose="02000503000000000000" pitchFamily="2" charset="0"/>
              </a:rPr>
              <a:t>can be accessed only through the methods of their current </a:t>
            </a:r>
            <a:r>
              <a:rPr lang="en-US" sz="1100" dirty="0" smtClean="0">
                <a:solidFill>
                  <a:srgbClr val="E7E6E6">
                    <a:lumMod val="50000"/>
                  </a:srgbClr>
                </a:solidFill>
                <a:latin typeface="Oxygen" panose="02000503000000000000" pitchFamily="2" charset="0"/>
              </a:rPr>
              <a:t>class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Constructors can be used for achieving encapsulation</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stretch>
            <a:fillRect/>
          </a:stretch>
        </p:blipFill>
        <p:spPr>
          <a:xfrm>
            <a:off x="1460166" y="2756282"/>
            <a:ext cx="2412273" cy="2412273"/>
          </a:xfrm>
          <a:prstGeom prst="rect">
            <a:avLst/>
          </a:prstGeom>
        </p:spPr>
      </p:pic>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sp>
        <p:nvSpPr>
          <p:cNvPr id="6" name="Left Brace 5"/>
          <p:cNvSpPr/>
          <p:nvPr/>
        </p:nvSpPr>
        <p:spPr>
          <a:xfrm rot="2708704">
            <a:off x="1547900" y="2037178"/>
            <a:ext cx="787145" cy="2593658"/>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7" name="Rectangle 6"/>
          <p:cNvSpPr/>
          <p:nvPr/>
        </p:nvSpPr>
        <p:spPr>
          <a:xfrm rot="18924569">
            <a:off x="264147" y="2479137"/>
            <a:ext cx="2237150" cy="646331"/>
          </a:xfrm>
          <a:prstGeom prst="rect">
            <a:avLst/>
          </a:prstGeom>
          <a:noFill/>
        </p:spPr>
        <p:txBody>
          <a:bodyPr wrap="square" lIns="91440" tIns="45720" rIns="91440" bIns="45720">
            <a:spAutoFit/>
          </a:bodyPr>
          <a:lstStyle/>
          <a:p>
            <a:pPr algn="ctr"/>
            <a:r>
              <a:rPr lang="en-US" sz="3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CLASS</a:t>
            </a:r>
            <a:endPar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4020684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84619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Variable Types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373609" y="1485792"/>
            <a:ext cx="7318913" cy="3847207"/>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Variables (</a:t>
            </a:r>
            <a:r>
              <a:rPr lang="en-US" sz="1200" b="1" dirty="0" smtClean="0">
                <a:solidFill>
                  <a:srgbClr val="E7E6E6">
                    <a:lumMod val="50000"/>
                  </a:srgbClr>
                </a:solidFill>
                <a:latin typeface="Oxygen" panose="02000503000000000000" pitchFamily="2" charset="0"/>
              </a:rPr>
              <a:t>Attributes)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a:t>
            </a:r>
            <a:r>
              <a:rPr lang="en-US" sz="1100" dirty="0">
                <a:solidFill>
                  <a:srgbClr val="E7E6E6">
                    <a:lumMod val="50000"/>
                  </a:srgbClr>
                </a:solidFill>
                <a:latin typeface="Oxygen" panose="02000503000000000000" pitchFamily="2" charset="0"/>
              </a:rPr>
              <a:t>specific to an instance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Stores unique data to </a:t>
            </a:r>
            <a:r>
              <a:rPr lang="en-US" sz="1100" dirty="0">
                <a:solidFill>
                  <a:srgbClr val="E7E6E6">
                    <a:lumMod val="50000"/>
                  </a:srgbClr>
                </a:solidFill>
                <a:latin typeface="Oxygen" panose="02000503000000000000" pitchFamily="2" charset="0"/>
              </a:rPr>
              <a:t>each object created from the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 level</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Variables (Static Variables</a:t>
            </a:r>
            <a:r>
              <a:rPr lang="en-US" sz="1200" b="1"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shared </a:t>
            </a:r>
            <a:r>
              <a:rPr lang="en-US" sz="1100" dirty="0" smtClean="0">
                <a:solidFill>
                  <a:srgbClr val="E7E6E6">
                    <a:lumMod val="50000"/>
                  </a:srgbClr>
                </a:solidFill>
                <a:latin typeface="Oxygen" panose="02000503000000000000" pitchFamily="2" charset="0"/>
              </a:rPr>
              <a:t>by </a:t>
            </a:r>
            <a:r>
              <a:rPr lang="en-US" sz="1100" dirty="0">
                <a:solidFill>
                  <a:srgbClr val="E7E6E6">
                    <a:lumMod val="50000"/>
                  </a:srgbClr>
                </a:solidFill>
                <a:latin typeface="Oxygen" panose="02000503000000000000" pitchFamily="2" charset="0"/>
              </a:rPr>
              <a:t>all instances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efined </a:t>
            </a:r>
            <a:r>
              <a:rPr lang="en-US" sz="1100" dirty="0">
                <a:solidFill>
                  <a:srgbClr val="E7E6E6">
                    <a:lumMod val="50000"/>
                  </a:srgbClr>
                </a:solidFill>
                <a:latin typeface="Oxygen" panose="02000503000000000000" pitchFamily="2" charset="0"/>
              </a:rPr>
              <a:t>within the class but outside of any instance </a:t>
            </a:r>
            <a:r>
              <a:rPr lang="en-US" sz="1100" dirty="0" smtClean="0">
                <a:solidFill>
                  <a:srgbClr val="E7E6E6">
                    <a:lumMod val="50000"/>
                  </a:srgbClr>
                </a:solidFill>
                <a:latin typeface="Oxygen" panose="02000503000000000000" pitchFamily="2" charset="0"/>
              </a:rPr>
              <a:t>methods</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S</a:t>
            </a:r>
            <a:r>
              <a:rPr lang="en-US" sz="1100" dirty="0" smtClean="0">
                <a:solidFill>
                  <a:srgbClr val="E7E6E6">
                    <a:lumMod val="50000"/>
                  </a:srgbClr>
                </a:solidFill>
                <a:latin typeface="Oxygen" panose="02000503000000000000" pitchFamily="2" charset="0"/>
              </a:rPr>
              <a:t>ame </a:t>
            </a:r>
            <a:r>
              <a:rPr lang="en-US" sz="1100" dirty="0">
                <a:solidFill>
                  <a:srgbClr val="E7E6E6">
                    <a:lumMod val="50000"/>
                  </a:srgbClr>
                </a:solidFill>
                <a:latin typeface="Oxygen" panose="02000503000000000000" pitchFamily="2" charset="0"/>
              </a:rPr>
              <a:t>for all instances of the </a:t>
            </a:r>
            <a:r>
              <a:rPr lang="en-US" sz="1100" dirty="0" smtClean="0">
                <a:solidFill>
                  <a:srgbClr val="E7E6E6">
                    <a:lumMod val="50000"/>
                  </a:srgbClr>
                </a:solidFill>
                <a:latin typeface="Oxygen" panose="02000503000000000000" pitchFamily="2" charset="0"/>
              </a:rPr>
              <a:t>class (Class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or any instance of the </a:t>
            </a:r>
            <a:r>
              <a:rPr lang="en-US" sz="1100" dirty="0" smtClean="0">
                <a:solidFill>
                  <a:srgbClr val="E7E6E6">
                    <a:lumMod val="50000"/>
                  </a:srgbClr>
                </a:solidFill>
                <a:latin typeface="Oxygen" panose="02000503000000000000" pitchFamily="2" charset="0"/>
              </a:rPr>
              <a:t>class</a:t>
            </a: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Local </a:t>
            </a:r>
            <a:r>
              <a:rPr lang="en-US" sz="1200" b="1" dirty="0" smtClean="0">
                <a:solidFill>
                  <a:srgbClr val="E7E6E6">
                    <a:lumMod val="50000"/>
                  </a:srgbClr>
                </a:solidFill>
                <a:latin typeface="Oxygen" panose="02000503000000000000" pitchFamily="2" charset="0"/>
              </a:rPr>
              <a:t>Variables</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defined within methods or </a:t>
            </a:r>
            <a:r>
              <a:rPr lang="en-US" sz="1100" dirty="0" smtClean="0">
                <a:solidFill>
                  <a:srgbClr val="E7E6E6">
                    <a:lumMod val="50000"/>
                  </a:srgbClr>
                </a:solidFill>
                <a:latin typeface="Oxygen" panose="02000503000000000000" pitchFamily="2" charset="0"/>
              </a:rPr>
              <a:t>functions (Method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a:t>
            </a:r>
            <a:r>
              <a:rPr lang="en-US" sz="1100" dirty="0" smtClean="0">
                <a:solidFill>
                  <a:srgbClr val="E7E6E6">
                    <a:lumMod val="50000"/>
                  </a:srgbClr>
                </a:solidFill>
                <a:latin typeface="Oxygen" panose="02000503000000000000" pitchFamily="2" charset="0"/>
              </a:rPr>
              <a:t>nly </a:t>
            </a:r>
            <a:r>
              <a:rPr lang="en-US" sz="1100" dirty="0">
                <a:solidFill>
                  <a:srgbClr val="E7E6E6">
                    <a:lumMod val="50000"/>
                  </a:srgbClr>
                </a:solidFill>
                <a:latin typeface="Oxygen" panose="02000503000000000000" pitchFamily="2" charset="0"/>
              </a:rPr>
              <a:t>accessible within </a:t>
            </a:r>
            <a:r>
              <a:rPr lang="en-US" sz="1100" dirty="0" smtClean="0">
                <a:solidFill>
                  <a:srgbClr val="E7E6E6">
                    <a:lumMod val="50000"/>
                  </a:srgbClr>
                </a:solidFill>
                <a:latin typeface="Oxygen" panose="02000503000000000000" pitchFamily="2" charset="0"/>
              </a:rPr>
              <a:t>those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have no </a:t>
            </a:r>
            <a:r>
              <a:rPr lang="en-US" sz="1100" dirty="0">
                <a:solidFill>
                  <a:srgbClr val="E7E6E6">
                    <a:lumMod val="50000"/>
                  </a:srgbClr>
                </a:solidFill>
                <a:latin typeface="Oxygen" panose="02000503000000000000" pitchFamily="2" charset="0"/>
              </a:rPr>
              <a:t>connection to the class or its </a:t>
            </a:r>
            <a:r>
              <a:rPr lang="en-US" sz="1100" dirty="0" smtClean="0">
                <a:solidFill>
                  <a:srgbClr val="E7E6E6">
                    <a:lumMod val="50000"/>
                  </a:srgbClr>
                </a:solidFill>
                <a:latin typeface="Oxygen" panose="02000503000000000000" pitchFamily="2" charset="0"/>
              </a:rPr>
              <a:t>instances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stretch>
            <a:fillRect/>
          </a:stretch>
        </p:blipFill>
        <p:spPr>
          <a:xfrm>
            <a:off x="802505" y="2423249"/>
            <a:ext cx="2967154" cy="3578879"/>
          </a:xfrm>
          <a:prstGeom prst="rect">
            <a:avLst/>
          </a:prstGeom>
        </p:spPr>
      </p:pic>
      <p:sp>
        <p:nvSpPr>
          <p:cNvPr id="5" name="Cloud Callout 4"/>
          <p:cNvSpPr/>
          <p:nvPr/>
        </p:nvSpPr>
        <p:spPr>
          <a:xfrm>
            <a:off x="1772294" y="1722887"/>
            <a:ext cx="1540042" cy="1021822"/>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Variables</a:t>
            </a:r>
            <a:r>
              <a:rPr lang="en-US" sz="1050" dirty="0" smtClean="0">
                <a:solidFill>
                  <a:schemeClr val="bg1"/>
                </a:solidFill>
                <a:latin typeface="Oxygen" panose="02000503000000000000" pitchFamily="2" charset="0"/>
              </a:rPr>
              <a:t>…</a:t>
            </a:r>
            <a:endParaRPr lang="en-AU" sz="1050" dirty="0">
              <a:solidFill>
                <a:schemeClr val="bg1"/>
              </a:solidFill>
              <a:latin typeface="Oxygen" panose="02000503000000000000" pitchFamily="2" charset="0"/>
            </a:endParaRPr>
          </a:p>
        </p:txBody>
      </p:sp>
    </p:spTree>
    <p:extLst>
      <p:ext uri="{BB962C8B-B14F-4D97-AF65-F5344CB8AC3E}">
        <p14:creationId xmlns:p14="http://schemas.microsoft.com/office/powerpoint/2010/main" val="4198914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78849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Method Types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68804" y="1335849"/>
            <a:ext cx="6783890" cy="4585871"/>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meant to access the instance attributes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self</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most commonly used method</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Accessors </a:t>
            </a:r>
            <a:r>
              <a:rPr lang="en-US" sz="1100" dirty="0" smtClean="0">
                <a:solidFill>
                  <a:srgbClr val="E7E6E6">
                    <a:lumMod val="50000"/>
                  </a:srgbClr>
                </a:solidFill>
                <a:latin typeface="Oxygen" panose="02000503000000000000" pitchFamily="2" charset="0"/>
              </a:rPr>
              <a:t>fetch (get) the value and </a:t>
            </a:r>
            <a:r>
              <a:rPr lang="en-US" sz="1100" b="1" dirty="0" smtClean="0">
                <a:solidFill>
                  <a:srgbClr val="E7E6E6">
                    <a:lumMod val="50000"/>
                  </a:srgbClr>
                </a:solidFill>
                <a:latin typeface="Oxygen" panose="02000503000000000000" pitchFamily="2" charset="0"/>
              </a:rPr>
              <a:t>Mutators </a:t>
            </a:r>
            <a:r>
              <a:rPr lang="en-US" sz="1100" dirty="0" smtClean="0">
                <a:solidFill>
                  <a:srgbClr val="E7E6E6">
                    <a:lumMod val="50000"/>
                  </a:srgbClr>
                </a:solidFill>
                <a:latin typeface="Oxygen" panose="02000503000000000000" pitchFamily="2" charset="0"/>
              </a:rPr>
              <a:t>modify (set) the value</a:t>
            </a:r>
            <a:endParaRPr lang="en-US" sz="1100" b="1"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usually used to access class variables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Can be called using the class name itself</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cls</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 </a:t>
            </a:r>
            <a:r>
              <a:rPr lang="en-US" sz="1100" b="1" dirty="0" smtClean="0">
                <a:solidFill>
                  <a:srgbClr val="E7E6E6">
                    <a:lumMod val="50000"/>
                  </a:srgbClr>
                </a:solidFill>
                <a:latin typeface="Oxygen" panose="02000503000000000000" pitchFamily="2" charset="0"/>
              </a:rPr>
              <a:t>@classmethod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Static Methods</a:t>
            </a:r>
            <a:r>
              <a:rPr lang="en-US" sz="12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not associated with either of the </a:t>
            </a:r>
            <a:r>
              <a:rPr lang="en-US" sz="1100" dirty="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or instance variables</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no parameters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a:t>
            </a:r>
            <a:r>
              <a:rPr lang="en-US" sz="1100" dirty="0">
                <a:solidFill>
                  <a:srgbClr val="E7E6E6">
                    <a:lumMod val="50000"/>
                  </a:srgbClr>
                </a:solidFill>
                <a:latin typeface="Oxygen" panose="02000503000000000000" pitchFamily="2" charset="0"/>
              </a:rPr>
              <a:t> </a:t>
            </a:r>
            <a:r>
              <a:rPr lang="en-US" sz="1100" b="1" dirty="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staticmethod</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as well as class </a:t>
            </a:r>
            <a:r>
              <a:rPr lang="en-US" sz="1100" dirty="0" smtClean="0">
                <a:solidFill>
                  <a:srgbClr val="E7E6E6">
                    <a:lumMod val="50000"/>
                  </a:srgbClr>
                </a:solidFill>
                <a:latin typeface="Oxygen" panose="02000503000000000000" pitchFamily="2" charset="0"/>
              </a:rPr>
              <a:t>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5" name="Picture 4"/>
          <p:cNvPicPr>
            <a:picLocks noChangeAspect="1"/>
          </p:cNvPicPr>
          <p:nvPr/>
        </p:nvPicPr>
        <p:blipFill>
          <a:blip r:embed="rId9"/>
          <a:stretch>
            <a:fillRect/>
          </a:stretch>
        </p:blipFill>
        <p:spPr>
          <a:xfrm>
            <a:off x="578395" y="2343906"/>
            <a:ext cx="3117756" cy="3158115"/>
          </a:xfrm>
          <a:prstGeom prst="rect">
            <a:avLst/>
          </a:prstGeom>
        </p:spPr>
      </p:pic>
      <p:sp>
        <p:nvSpPr>
          <p:cNvPr id="6" name="Cloud Callout 5"/>
          <p:cNvSpPr/>
          <p:nvPr/>
        </p:nvSpPr>
        <p:spPr>
          <a:xfrm>
            <a:off x="2385549" y="1764793"/>
            <a:ext cx="1548063" cy="938463"/>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Methods…</a:t>
            </a:r>
            <a:endParaRPr lang="en-AU" sz="1400" dirty="0">
              <a:solidFill>
                <a:schemeClr val="bg1"/>
              </a:solidFill>
              <a:latin typeface="Oxygen" panose="02000503000000000000" pitchFamily="2" charset="0"/>
            </a:endParaRPr>
          </a:p>
        </p:txBody>
      </p:sp>
    </p:spTree>
    <p:extLst>
      <p:ext uri="{BB962C8B-B14F-4D97-AF65-F5344CB8AC3E}">
        <p14:creationId xmlns:p14="http://schemas.microsoft.com/office/powerpoint/2010/main" val="2749718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Inner Class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698840" y="2188758"/>
            <a:ext cx="6783890" cy="2492990"/>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Inner Classes </a:t>
            </a:r>
            <a:r>
              <a:rPr lang="en-US" sz="1100" dirty="0" smtClean="0">
                <a:solidFill>
                  <a:srgbClr val="E7E6E6">
                    <a:lumMod val="50000"/>
                  </a:srgbClr>
                </a:solidFill>
                <a:latin typeface="Oxygen" panose="02000503000000000000" pitchFamily="2" charset="0"/>
              </a:rPr>
              <a:t>or </a:t>
            </a:r>
            <a:r>
              <a:rPr lang="en-US" sz="1100" dirty="0">
                <a:solidFill>
                  <a:srgbClr val="E7E6E6">
                    <a:lumMod val="50000"/>
                  </a:srgbClr>
                </a:solidFill>
                <a:latin typeface="Oxygen" panose="02000503000000000000" pitchFamily="2" charset="0"/>
              </a:rPr>
              <a:t>n</a:t>
            </a:r>
            <a:r>
              <a:rPr lang="en-US" sz="1100" dirty="0" smtClean="0">
                <a:solidFill>
                  <a:srgbClr val="E7E6E6">
                    <a:lumMod val="50000"/>
                  </a:srgbClr>
                </a:solidFill>
                <a:latin typeface="Oxygen" panose="02000503000000000000" pitchFamily="2" charset="0"/>
              </a:rPr>
              <a:t>ested classes are basically one defined inside the other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Useful for grouping two related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Better privacy of code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Inner classes are of two types, as follows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The class contains one or more variables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Multilevel</a:t>
            </a:r>
            <a:r>
              <a:rPr lang="en-US" sz="1100" b="1" dirty="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The class contains an inner class </a:t>
            </a:r>
            <a:r>
              <a:rPr lang="en-US" sz="1100" dirty="0" smtClean="0">
                <a:solidFill>
                  <a:srgbClr val="E7E6E6">
                    <a:lumMod val="50000"/>
                  </a:srgbClr>
                </a:solidFill>
                <a:latin typeface="Oxygen" panose="02000503000000000000" pitchFamily="2" charset="0"/>
              </a:rPr>
              <a:t>which </a:t>
            </a:r>
            <a:r>
              <a:rPr lang="en-US" sz="1100" dirty="0">
                <a:solidFill>
                  <a:srgbClr val="E7E6E6">
                    <a:lumMod val="50000"/>
                  </a:srgbClr>
                </a:solidFill>
                <a:latin typeface="Oxygen" panose="02000503000000000000" pitchFamily="2" charset="0"/>
              </a:rPr>
              <a:t>contains another inner class</a:t>
            </a:r>
            <a:endParaRPr lang="en-US" sz="1100" dirty="0" smtClean="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505" y="2892057"/>
            <a:ext cx="3208298" cy="1707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2192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330" y="1932437"/>
            <a:ext cx="3857164" cy="3085731"/>
          </a:xfrm>
          <a:prstGeom prst="rect">
            <a:avLst/>
          </a:prstGeom>
        </p:spPr>
      </p:pic>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9116" y="2569799"/>
            <a:ext cx="7618391" cy="258532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Inheritance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a </a:t>
            </a:r>
            <a:r>
              <a:rPr lang="en-US" sz="1100" dirty="0" smtClean="0">
                <a:solidFill>
                  <a:srgbClr val="E7E6E6">
                    <a:lumMod val="50000"/>
                  </a:srgbClr>
                </a:solidFill>
                <a:latin typeface="Oxygen" panose="02000503000000000000" pitchFamily="2" charset="0"/>
              </a:rPr>
              <a:t>OOPs concept that </a:t>
            </a:r>
            <a:r>
              <a:rPr lang="en-US" sz="1100" dirty="0">
                <a:solidFill>
                  <a:srgbClr val="E7E6E6">
                    <a:lumMod val="50000"/>
                  </a:srgbClr>
                </a:solidFill>
                <a:latin typeface="Oxygen" panose="02000503000000000000" pitchFamily="2" charset="0"/>
              </a:rPr>
              <a:t>allows a class </a:t>
            </a:r>
            <a:r>
              <a:rPr lang="en-US" sz="1100" dirty="0" smtClean="0">
                <a:solidFill>
                  <a:srgbClr val="E7E6E6">
                    <a:lumMod val="50000"/>
                  </a:srgbClr>
                </a:solidFill>
                <a:latin typeface="Oxygen" panose="02000503000000000000" pitchFamily="2" charset="0"/>
              </a:rPr>
              <a:t>to </a:t>
            </a:r>
            <a:r>
              <a:rPr lang="en-US" sz="1100" dirty="0">
                <a:solidFill>
                  <a:srgbClr val="E7E6E6">
                    <a:lumMod val="50000"/>
                  </a:srgbClr>
                </a:solidFill>
                <a:latin typeface="Oxygen" panose="02000503000000000000" pitchFamily="2" charset="0"/>
              </a:rPr>
              <a:t>inherit attributes and behaviors </a:t>
            </a:r>
            <a:r>
              <a:rPr lang="en-US" sz="1100" dirty="0" smtClean="0">
                <a:solidFill>
                  <a:srgbClr val="E7E6E6">
                    <a:lumMod val="50000"/>
                  </a:srgbClr>
                </a:solidFill>
                <a:latin typeface="Oxygen" panose="02000503000000000000" pitchFamily="2" charset="0"/>
              </a:rPr>
              <a:t>from </a:t>
            </a:r>
            <a:r>
              <a:rPr lang="en-US" sz="1100" dirty="0">
                <a:solidFill>
                  <a:srgbClr val="E7E6E6">
                    <a:lumMod val="50000"/>
                  </a:srgbClr>
                </a:solidFill>
                <a:latin typeface="Oxygen" panose="02000503000000000000" pitchFamily="2" charset="0"/>
              </a:rPr>
              <a:t>another 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rovides </a:t>
            </a:r>
            <a:r>
              <a:rPr lang="en-US" sz="1100" dirty="0">
                <a:solidFill>
                  <a:srgbClr val="E7E6E6">
                    <a:lumMod val="50000"/>
                  </a:srgbClr>
                </a:solidFill>
                <a:latin typeface="Oxygen" panose="02000503000000000000" pitchFamily="2" charset="0"/>
              </a:rPr>
              <a:t>reusability of </a:t>
            </a:r>
            <a:r>
              <a:rPr lang="en-US" sz="1100" dirty="0" smtClean="0">
                <a:solidFill>
                  <a:srgbClr val="E7E6E6">
                    <a:lumMod val="50000"/>
                  </a:srgbClr>
                </a:solidFill>
                <a:latin typeface="Oxygen" panose="02000503000000000000" pitchFamily="2" charset="0"/>
              </a:rPr>
              <a:t>the code and increases </a:t>
            </a:r>
            <a:r>
              <a:rPr lang="en-US" sz="1100" dirty="0">
                <a:solidFill>
                  <a:srgbClr val="E7E6E6">
                    <a:lumMod val="50000"/>
                  </a:srgbClr>
                </a:solidFill>
                <a:latin typeface="Oxygen" panose="02000503000000000000" pitchFamily="2" charset="0"/>
              </a:rPr>
              <a:t>its </a:t>
            </a:r>
            <a:r>
              <a:rPr lang="en-US" sz="1100" dirty="0" smtClean="0">
                <a:solidFill>
                  <a:srgbClr val="E7E6E6">
                    <a:lumMod val="50000"/>
                  </a:srgbClr>
                </a:solidFill>
                <a:latin typeface="Oxygen" panose="02000503000000000000" pitchFamily="2" charset="0"/>
              </a:rPr>
              <a:t>performance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Parent Class (Super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the class whose </a:t>
            </a:r>
            <a:r>
              <a:rPr lang="en-US" sz="1100" dirty="0">
                <a:solidFill>
                  <a:srgbClr val="E7E6E6">
                    <a:lumMod val="50000"/>
                  </a:srgbClr>
                </a:solidFill>
                <a:latin typeface="Oxygen" panose="02000503000000000000" pitchFamily="2" charset="0"/>
              </a:rPr>
              <a:t>properties are inherited by </a:t>
            </a:r>
            <a:r>
              <a:rPr lang="en-US" sz="1100" dirty="0" smtClean="0">
                <a:solidFill>
                  <a:srgbClr val="E7E6E6">
                    <a:lumMod val="50000"/>
                  </a:srgbClr>
                </a:solidFill>
                <a:latin typeface="Oxygen" panose="02000503000000000000" pitchFamily="2" charset="0"/>
              </a:rPr>
              <a:t>the new one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Child Class (Sub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derives its properties from its parent class aside from having its own </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42941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64729" y="-1837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61857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Lists, Tuples &amp; Sets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29573" y="1704434"/>
            <a:ext cx="2989922" cy="3924151"/>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Lists: [ ]</a:t>
            </a:r>
            <a:endParaRPr lang="en-US" sz="1200" b="1"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myList = [23, 91, 9, </a:t>
            </a:r>
            <a:r>
              <a:rPr lang="en-US" sz="1100" dirty="0" smtClean="0">
                <a:solidFill>
                  <a:schemeClr val="bg2">
                    <a:lumMod val="50000"/>
                  </a:schemeClr>
                </a:solidFill>
                <a:latin typeface="Oxygen" panose="02000503000000000000" pitchFamily="2" charset="0"/>
              </a:rPr>
              <a:t>507]</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Functions used in </a:t>
            </a:r>
            <a:r>
              <a:rPr lang="en-US" sz="1100" dirty="0">
                <a:solidFill>
                  <a:schemeClr val="bg2">
                    <a:lumMod val="50000"/>
                  </a:schemeClr>
                </a:solidFill>
                <a:latin typeface="Oxygen" panose="02000503000000000000" pitchFamily="2" charset="0"/>
              </a:rPr>
              <a:t>List: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append()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insert()</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pop()</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clear()</a:t>
            </a:r>
          </a:p>
          <a:p>
            <a:pPr marL="1085850" lvl="2" indent="-171450">
              <a:lnSpc>
                <a:spcPct val="150000"/>
              </a:lnSpc>
              <a:buFont typeface="Wingdings" panose="05000000000000000000" pitchFamily="2" charset="2"/>
              <a:buChar char="Ø"/>
            </a:pPr>
            <a:r>
              <a:rPr lang="en-US" sz="1100" dirty="0" smtClean="0">
                <a:solidFill>
                  <a:schemeClr val="bg2">
                    <a:lumMod val="50000"/>
                  </a:schemeClr>
                </a:solidFill>
                <a:latin typeface="Oxygen" panose="02000503000000000000" pitchFamily="2" charset="0"/>
              </a:rPr>
              <a:t>extend</a:t>
            </a:r>
            <a:r>
              <a:rPr lang="en-US" sz="1100" dirty="0">
                <a:solidFill>
                  <a:schemeClr val="bg2">
                    <a:lumMod val="50000"/>
                  </a:schemeClr>
                </a:solidFill>
                <a:latin typeface="Oxygen" panose="02000503000000000000" pitchFamily="2" charset="0"/>
              </a:rPr>
              <a: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max(list)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min(list))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sum(list))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sort(reverse=True)</a:t>
            </a:r>
            <a:endParaRPr lang="en-AU" sz="1100" dirty="0">
              <a:solidFill>
                <a:schemeClr val="bg2">
                  <a:lumMod val="50000"/>
                </a:schemeClr>
              </a:solidFill>
              <a:latin typeface="Oxygen" panose="02000503000000000000" pitchFamily="2" charset="0"/>
            </a:endParaRPr>
          </a:p>
        </p:txBody>
      </p:sp>
      <p:sp>
        <p:nvSpPr>
          <p:cNvPr id="17" name="TextBox 16"/>
          <p:cNvSpPr txBox="1"/>
          <p:nvPr/>
        </p:nvSpPr>
        <p:spPr>
          <a:xfrm>
            <a:off x="3514482" y="1704434"/>
            <a:ext cx="333530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Tuples: ( )</a:t>
            </a: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Immutable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Iteration is faster than list</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myTuple = (23, 91, 9, 507)</a:t>
            </a:r>
            <a:endParaRPr lang="en-AU" sz="1100" dirty="0">
              <a:solidFill>
                <a:schemeClr val="bg2">
                  <a:lumMod val="50000"/>
                </a:schemeClr>
              </a:solidFill>
              <a:latin typeface="Oxygen" panose="02000503000000000000" pitchFamily="2" charset="0"/>
            </a:endParaRPr>
          </a:p>
        </p:txBody>
      </p:sp>
      <p:sp>
        <p:nvSpPr>
          <p:cNvPr id="18" name="TextBox 17"/>
          <p:cNvSpPr txBox="1"/>
          <p:nvPr/>
        </p:nvSpPr>
        <p:spPr>
          <a:xfrm>
            <a:off x="3465461" y="3368994"/>
            <a:ext cx="5126448" cy="265457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Sets: { }</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Like mathematical sets: do not consider repetition</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a:t>
            </a:r>
            <a:r>
              <a:rPr lang="en-US" sz="1100" dirty="0" smtClean="0">
                <a:solidFill>
                  <a:schemeClr val="bg2">
                    <a:lumMod val="50000"/>
                  </a:schemeClr>
                </a:solidFill>
                <a:latin typeface="Oxygen" panose="02000503000000000000" pitchFamily="2" charset="0"/>
              </a:rPr>
              <a:t>mySet </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{23</a:t>
            </a:r>
            <a:r>
              <a:rPr lang="en-US" sz="1100" dirty="0">
                <a:solidFill>
                  <a:schemeClr val="bg2">
                    <a:lumMod val="50000"/>
                  </a:schemeClr>
                </a:solidFill>
                <a:latin typeface="Oxygen" panose="02000503000000000000" pitchFamily="2" charset="0"/>
              </a:rPr>
              <a:t>, 91, 9, </a:t>
            </a:r>
            <a:r>
              <a:rPr lang="en-US" sz="1100" dirty="0" smtClean="0">
                <a:solidFill>
                  <a:schemeClr val="bg2">
                    <a:lumMod val="50000"/>
                  </a:schemeClr>
                </a:solidFill>
                <a:latin typeface="Oxygen" panose="02000503000000000000" pitchFamily="2" charset="0"/>
              </a:rPr>
              <a:t>507, 91}</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Uses hashing for performance</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No index for sets</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Functions used in </a:t>
            </a:r>
            <a:r>
              <a:rPr lang="en-US" sz="1100" dirty="0" smtClean="0">
                <a:solidFill>
                  <a:schemeClr val="bg2">
                    <a:lumMod val="50000"/>
                  </a:schemeClr>
                </a:solidFill>
                <a:latin typeface="Oxygen" panose="02000503000000000000" pitchFamily="2" charset="0"/>
              </a:rPr>
              <a:t>Set: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add()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set1.update(set2)</a:t>
            </a:r>
            <a:endParaRPr lang="en-AU" sz="1100" dirty="0">
              <a:solidFill>
                <a:schemeClr val="bg2">
                  <a:lumMod val="50000"/>
                </a:schemeClr>
              </a:solidFill>
              <a:latin typeface="Oxygen" panose="02000503000000000000" pitchFamily="2" charset="0"/>
            </a:endParaRPr>
          </a:p>
        </p:txBody>
      </p:sp>
      <p:pic>
        <p:nvPicPr>
          <p:cNvPr id="5" name="Picture 4"/>
          <p:cNvPicPr>
            <a:picLocks noChangeAspect="1"/>
          </p:cNvPicPr>
          <p:nvPr/>
        </p:nvPicPr>
        <p:blipFill>
          <a:blip r:embed="rId3"/>
          <a:stretch>
            <a:fillRect/>
          </a:stretch>
        </p:blipFill>
        <p:spPr>
          <a:xfrm>
            <a:off x="7532560" y="2579990"/>
            <a:ext cx="3895237" cy="1978533"/>
          </a:xfrm>
          <a:prstGeom prst="rect">
            <a:avLst/>
          </a:prstGeom>
        </p:spPr>
      </p:pic>
    </p:spTree>
    <p:extLst>
      <p:ext uri="{BB962C8B-B14F-4D97-AF65-F5344CB8AC3E}">
        <p14:creationId xmlns:p14="http://schemas.microsoft.com/office/powerpoint/2010/main" val="2498242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9616"/>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4935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Types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graphicFrame>
        <p:nvGraphicFramePr>
          <p:cNvPr id="2" name="Diagram 1"/>
          <p:cNvGraphicFramePr/>
          <p:nvPr>
            <p:extLst>
              <p:ext uri="{D42A27DB-BD31-4B8C-83A1-F6EECF244321}">
                <p14:modId xmlns:p14="http://schemas.microsoft.com/office/powerpoint/2010/main" val="3830699972"/>
              </p:ext>
            </p:extLst>
          </p:nvPr>
        </p:nvGraphicFramePr>
        <p:xfrm>
          <a:off x="1402388" y="2527207"/>
          <a:ext cx="1042607" cy="11081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p:cNvGraphicFramePr/>
          <p:nvPr>
            <p:extLst>
              <p:ext uri="{D42A27DB-BD31-4B8C-83A1-F6EECF244321}">
                <p14:modId xmlns:p14="http://schemas.microsoft.com/office/powerpoint/2010/main" val="659427546"/>
              </p:ext>
            </p:extLst>
          </p:nvPr>
        </p:nvGraphicFramePr>
        <p:xfrm>
          <a:off x="3041077" y="4682341"/>
          <a:ext cx="1275774" cy="14561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5" name="Diagram 14"/>
          <p:cNvGraphicFramePr/>
          <p:nvPr>
            <p:extLst>
              <p:ext uri="{D42A27DB-BD31-4B8C-83A1-F6EECF244321}">
                <p14:modId xmlns:p14="http://schemas.microsoft.com/office/powerpoint/2010/main" val="1694484078"/>
              </p:ext>
            </p:extLst>
          </p:nvPr>
        </p:nvGraphicFramePr>
        <p:xfrm>
          <a:off x="4666113" y="2453530"/>
          <a:ext cx="2161965" cy="121815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 name="Diagram 17"/>
          <p:cNvGraphicFramePr/>
          <p:nvPr>
            <p:extLst>
              <p:ext uri="{D42A27DB-BD31-4B8C-83A1-F6EECF244321}">
                <p14:modId xmlns:p14="http://schemas.microsoft.com/office/powerpoint/2010/main" val="950992142"/>
              </p:ext>
            </p:extLst>
          </p:nvPr>
        </p:nvGraphicFramePr>
        <p:xfrm>
          <a:off x="8781886" y="2130595"/>
          <a:ext cx="2197768" cy="160607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nvGrpSpPr>
          <p:cNvPr id="57" name="Group 56"/>
          <p:cNvGrpSpPr/>
          <p:nvPr/>
        </p:nvGrpSpPr>
        <p:grpSpPr>
          <a:xfrm>
            <a:off x="6380288" y="4385037"/>
            <a:ext cx="3121686" cy="1780649"/>
            <a:chOff x="3824624" y="1763261"/>
            <a:chExt cx="5864806" cy="4004876"/>
          </a:xfrm>
        </p:grpSpPr>
        <p:sp>
          <p:nvSpPr>
            <p:cNvPr id="26" name="Rounded Rectangle 25"/>
            <p:cNvSpPr/>
            <p:nvPr/>
          </p:nvSpPr>
          <p:spPr>
            <a:xfrm>
              <a:off x="5117429"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solidFill>
                    <a:schemeClr val="bg1"/>
                  </a:solidFill>
                  <a:latin typeface="Oxygen" panose="02000503000000000000" pitchFamily="2" charset="0"/>
                </a:rPr>
                <a:t>Class</a:t>
              </a:r>
              <a:r>
                <a:rPr lang="en-US" sz="1100" dirty="0" smtClean="0">
                  <a:solidFill>
                    <a:schemeClr val="bg1"/>
                  </a:solidFill>
                </a:rPr>
                <a:t> </a:t>
              </a:r>
              <a:r>
                <a:rPr lang="en-US" sz="1100" dirty="0" smtClean="0">
                  <a:solidFill>
                    <a:schemeClr val="bg1"/>
                  </a:solidFill>
                  <a:latin typeface="Oxygen" panose="02000503000000000000" pitchFamily="2" charset="0"/>
                </a:rPr>
                <a:t>D</a:t>
              </a:r>
              <a:endParaRPr lang="en-AU" sz="1100" dirty="0">
                <a:solidFill>
                  <a:schemeClr val="bg1"/>
                </a:solidFill>
                <a:latin typeface="Oxygen" panose="02000503000000000000" pitchFamily="2" charset="0"/>
              </a:endParaRPr>
            </a:p>
          </p:txBody>
        </p:sp>
        <p:sp>
          <p:nvSpPr>
            <p:cNvPr id="28" name="Rounded Rectangle 27"/>
            <p:cNvSpPr/>
            <p:nvPr/>
          </p:nvSpPr>
          <p:spPr>
            <a:xfrm>
              <a:off x="6352673" y="51419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200" dirty="0" smtClean="0">
                  <a:solidFill>
                    <a:schemeClr val="bg1"/>
                  </a:solidFill>
                  <a:latin typeface="Oxygen" panose="02000503000000000000" pitchFamily="2" charset="0"/>
                </a:rPr>
                <a:t>Class F</a:t>
              </a:r>
              <a:endParaRPr lang="en-AU" sz="1200" dirty="0">
                <a:solidFill>
                  <a:schemeClr val="bg1"/>
                </a:solidFill>
                <a:latin typeface="Oxygen" panose="02000503000000000000" pitchFamily="2" charset="0"/>
              </a:endParaRPr>
            </a:p>
          </p:txBody>
        </p:sp>
        <p:sp>
          <p:nvSpPr>
            <p:cNvPr id="29" name="Rounded Rectangle 28"/>
            <p:cNvSpPr/>
            <p:nvPr/>
          </p:nvSpPr>
          <p:spPr>
            <a:xfrm>
              <a:off x="3824624" y="51424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E</a:t>
              </a:r>
              <a:endParaRPr lang="en-AU" sz="1200" dirty="0">
                <a:solidFill>
                  <a:schemeClr val="bg1"/>
                </a:solidFill>
                <a:latin typeface="Oxygen" panose="02000503000000000000" pitchFamily="2" charset="0"/>
              </a:endParaRPr>
            </a:p>
          </p:txBody>
        </p:sp>
        <p:sp>
          <p:nvSpPr>
            <p:cNvPr id="30" name="Rounded Rectangle 29"/>
            <p:cNvSpPr/>
            <p:nvPr/>
          </p:nvSpPr>
          <p:spPr>
            <a:xfrm>
              <a:off x="6788489" y="2484788"/>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B</a:t>
              </a:r>
              <a:endParaRPr lang="en-AU" sz="1200" dirty="0">
                <a:solidFill>
                  <a:schemeClr val="bg1"/>
                </a:solidFill>
                <a:latin typeface="Oxygen" panose="02000503000000000000" pitchFamily="2" charset="0"/>
              </a:endParaRPr>
            </a:p>
          </p:txBody>
        </p:sp>
        <p:sp>
          <p:nvSpPr>
            <p:cNvPr id="31" name="Rounded Rectangle 30"/>
            <p:cNvSpPr/>
            <p:nvPr/>
          </p:nvSpPr>
          <p:spPr>
            <a:xfrm>
              <a:off x="8357934" y="1763261"/>
              <a:ext cx="1331496"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A</a:t>
              </a:r>
              <a:endParaRPr lang="en-AU" sz="1200" dirty="0">
                <a:solidFill>
                  <a:schemeClr val="bg1"/>
                </a:solidFill>
                <a:latin typeface="Oxygen" panose="02000503000000000000" pitchFamily="2" charset="0"/>
              </a:endParaRPr>
            </a:p>
          </p:txBody>
        </p:sp>
        <p:sp>
          <p:nvSpPr>
            <p:cNvPr id="32" name="Rounded Rectangle 31"/>
            <p:cNvSpPr/>
            <p:nvPr/>
          </p:nvSpPr>
          <p:spPr>
            <a:xfrm>
              <a:off x="8357935"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C</a:t>
              </a:r>
              <a:endParaRPr lang="en-AU" sz="1200" dirty="0">
                <a:solidFill>
                  <a:schemeClr val="bg1"/>
                </a:solidFill>
                <a:latin typeface="Oxygen" panose="02000503000000000000" pitchFamily="2" charset="0"/>
              </a:endParaRPr>
            </a:p>
          </p:txBody>
        </p:sp>
        <p:cxnSp>
          <p:nvCxnSpPr>
            <p:cNvPr id="36" name="Straight Arrow Connector 35"/>
            <p:cNvCxnSpPr/>
            <p:nvPr/>
          </p:nvCxnSpPr>
          <p:spPr>
            <a:xfrm flipH="1">
              <a:off x="6096000" y="3172661"/>
              <a:ext cx="1082842" cy="710269"/>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p:nvPr/>
          </p:nvCxnSpPr>
          <p:spPr>
            <a:xfrm>
              <a:off x="7800473" y="3164343"/>
              <a:ext cx="1114924" cy="71858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p:nvPr/>
          </p:nvCxnSpPr>
          <p:spPr>
            <a:xfrm flipH="1">
              <a:off x="4547937" y="4654349"/>
              <a:ext cx="936691"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0" name="Straight Arrow Connector 49"/>
            <p:cNvCxnSpPr/>
            <p:nvPr/>
          </p:nvCxnSpPr>
          <p:spPr>
            <a:xfrm>
              <a:off x="6096000" y="4654349"/>
              <a:ext cx="922420"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2" name="Straight Arrow Connector 51"/>
            <p:cNvCxnSpPr/>
            <p:nvPr/>
          </p:nvCxnSpPr>
          <p:spPr>
            <a:xfrm>
              <a:off x="9023682" y="2462393"/>
              <a:ext cx="32087" cy="142053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grpSp>
      <p:sp>
        <p:nvSpPr>
          <p:cNvPr id="61" name="Rectangle 60"/>
          <p:cNvSpPr/>
          <p:nvPr/>
        </p:nvSpPr>
        <p:spPr>
          <a:xfrm>
            <a:off x="687804" y="1929918"/>
            <a:ext cx="2367571" cy="469685"/>
          </a:xfrm>
          <a:prstGeom prst="rect">
            <a:avLst/>
          </a:prstGeom>
          <a:noFill/>
        </p:spPr>
        <p:txBody>
          <a:bodyPr wrap="squar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SINGLE 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2" name="Rectangle 61"/>
          <p:cNvSpPr/>
          <p:nvPr/>
        </p:nvSpPr>
        <p:spPr>
          <a:xfrm>
            <a:off x="4929884" y="1937938"/>
            <a:ext cx="1627369"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MULTIPLE</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3" name="Rectangle 62"/>
          <p:cNvSpPr/>
          <p:nvPr/>
        </p:nvSpPr>
        <p:spPr>
          <a:xfrm>
            <a:off x="6977147" y="4064493"/>
            <a:ext cx="13308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HYBRID</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4" name="Rectangle 63"/>
          <p:cNvSpPr/>
          <p:nvPr/>
        </p:nvSpPr>
        <p:spPr>
          <a:xfrm>
            <a:off x="2719714" y="4064493"/>
            <a:ext cx="19720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5" name="Rectangle 64"/>
          <p:cNvSpPr/>
          <p:nvPr/>
        </p:nvSpPr>
        <p:spPr>
          <a:xfrm>
            <a:off x="8652609" y="1943128"/>
            <a:ext cx="237436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HIERARCHICAL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1749856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38641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Resolution Order</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342218" y="2252896"/>
            <a:ext cx="8609151" cy="326243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MRO </a:t>
            </a:r>
            <a:r>
              <a:rPr lang="en-US" sz="1100" dirty="0" smtClean="0">
                <a:solidFill>
                  <a:srgbClr val="E7E6E6">
                    <a:lumMod val="50000"/>
                  </a:srgbClr>
                </a:solidFill>
                <a:latin typeface="Oxygen" panose="02000503000000000000" pitchFamily="2" charset="0"/>
              </a:rPr>
              <a:t>is an order </a:t>
            </a:r>
            <a:r>
              <a:rPr lang="en-US" sz="1100" dirty="0">
                <a:solidFill>
                  <a:srgbClr val="E7E6E6">
                    <a:lumMod val="50000"/>
                  </a:srgbClr>
                </a:solidFill>
                <a:latin typeface="Oxygen" panose="02000503000000000000" pitchFamily="2" charset="0"/>
              </a:rPr>
              <a:t>in which classes are searched when looking for a method or attribute in an inheritance </a:t>
            </a:r>
            <a:r>
              <a:rPr lang="en-US" sz="1100" dirty="0" smtClean="0">
                <a:solidFill>
                  <a:srgbClr val="E7E6E6">
                    <a:lumMod val="50000"/>
                  </a:srgbClr>
                </a:solidFill>
                <a:latin typeface="Oxygen" panose="02000503000000000000" pitchFamily="2" charset="0"/>
              </a:rPr>
              <a:t>hierarchy </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Modern Python uses C3 Linearization algorithm over the old school DLR</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In Case of A(B,C) – MRO dictates that the code will first search A itself, then go to B and then C</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Left to Right</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Super() </a:t>
            </a:r>
            <a:r>
              <a:rPr lang="en-US" sz="1100" dirty="0" smtClean="0">
                <a:solidFill>
                  <a:srgbClr val="E7E6E6">
                    <a:lumMod val="50000"/>
                  </a:srgbClr>
                </a:solidFill>
                <a:latin typeface="Oxygen" panose="02000503000000000000" pitchFamily="2" charset="0"/>
              </a:rPr>
              <a:t>is a built-in function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allows access to </a:t>
            </a:r>
            <a:r>
              <a:rPr lang="en-US" sz="1100" dirty="0">
                <a:solidFill>
                  <a:srgbClr val="E7E6E6">
                    <a:lumMod val="50000"/>
                  </a:srgbClr>
                </a:solidFill>
                <a:latin typeface="Oxygen" panose="02000503000000000000" pitchFamily="2" charset="0"/>
              </a:rPr>
              <a:t>the </a:t>
            </a:r>
            <a:r>
              <a:rPr lang="en-US" sz="1100" dirty="0" smtClean="0">
                <a:solidFill>
                  <a:srgbClr val="E7E6E6">
                    <a:lumMod val="50000"/>
                  </a:srgbClr>
                </a:solidFill>
                <a:latin typeface="Oxygen" panose="02000503000000000000" pitchFamily="2" charset="0"/>
              </a:rPr>
              <a:t>parent’s </a:t>
            </a:r>
            <a:r>
              <a:rPr lang="en-US" sz="1100" dirty="0">
                <a:solidFill>
                  <a:srgbClr val="E7E6E6">
                    <a:lumMod val="50000"/>
                  </a:srgbClr>
                </a:solidFill>
                <a:latin typeface="Oxygen" panose="02000503000000000000" pitchFamily="2" charset="0"/>
              </a:rPr>
              <a:t>methods and attributes in the child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Follows MRO</a:t>
            </a:r>
            <a:endParaRPr lang="en-US" sz="12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875490" y="2642188"/>
            <a:ext cx="1952625" cy="2343150"/>
          </a:xfrm>
          <a:prstGeom prst="rect">
            <a:avLst/>
          </a:prstGeom>
        </p:spPr>
      </p:pic>
      <p:sp>
        <p:nvSpPr>
          <p:cNvPr id="5" name="Cloud Callout 4"/>
          <p:cNvSpPr/>
          <p:nvPr/>
        </p:nvSpPr>
        <p:spPr>
          <a:xfrm>
            <a:off x="1468231" y="1727788"/>
            <a:ext cx="1616935" cy="914400"/>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latin typeface="Oxygen" panose="02000503000000000000" pitchFamily="2" charset="0"/>
              </a:rPr>
              <a:t>MRO…</a:t>
            </a:r>
            <a:endParaRPr lang="en-AU" dirty="0">
              <a:solidFill>
                <a:schemeClr val="bg1"/>
              </a:solidFill>
              <a:latin typeface="Oxygen" panose="02000503000000000000" pitchFamily="2" charset="0"/>
            </a:endParaRPr>
          </a:p>
        </p:txBody>
      </p:sp>
    </p:spTree>
    <p:extLst>
      <p:ext uri="{BB962C8B-B14F-4D97-AF65-F5344CB8AC3E}">
        <p14:creationId xmlns:p14="http://schemas.microsoft.com/office/powerpoint/2010/main" val="3204822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10240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Polymorphism</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04035" y="2574209"/>
            <a:ext cx="7285526" cy="181588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Polymorphism </a:t>
            </a:r>
            <a:r>
              <a:rPr lang="en-US" sz="1100" dirty="0" smtClean="0">
                <a:solidFill>
                  <a:srgbClr val="E7E6E6">
                    <a:lumMod val="50000"/>
                  </a:srgbClr>
                </a:solidFill>
                <a:latin typeface="Oxygen" panose="02000503000000000000" pitchFamily="2" charset="0"/>
              </a:rPr>
              <a:t>means having multiple forms in general</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Provides code flexibility and reusability</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len() </a:t>
            </a:r>
            <a:r>
              <a:rPr lang="en-US" sz="1100" dirty="0" smtClean="0">
                <a:solidFill>
                  <a:srgbClr val="E7E6E6">
                    <a:lumMod val="50000"/>
                  </a:srgbClr>
                </a:solidFill>
                <a:latin typeface="Oxygen" panose="02000503000000000000" pitchFamily="2" charset="0"/>
              </a:rPr>
              <a:t>is an in-built polymorphic function</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Functions or methods with same name make different objects behave in similar pattern</a:t>
            </a:r>
          </a:p>
        </p:txBody>
      </p:sp>
      <p:pic>
        <p:nvPicPr>
          <p:cNvPr id="4" name="Picture 3"/>
          <p:cNvPicPr>
            <a:picLocks noChangeAspect="1"/>
          </p:cNvPicPr>
          <p:nvPr/>
        </p:nvPicPr>
        <p:blipFill>
          <a:blip r:embed="rId4"/>
          <a:stretch>
            <a:fillRect/>
          </a:stretch>
        </p:blipFill>
        <p:spPr>
          <a:xfrm>
            <a:off x="653298" y="3743760"/>
            <a:ext cx="1520559" cy="1520559"/>
          </a:xfrm>
          <a:prstGeom prst="rect">
            <a:avLst/>
          </a:prstGeom>
        </p:spPr>
      </p:pic>
      <p:pic>
        <p:nvPicPr>
          <p:cNvPr id="5" name="Picture 4"/>
          <p:cNvPicPr>
            <a:picLocks noChangeAspect="1"/>
          </p:cNvPicPr>
          <p:nvPr/>
        </p:nvPicPr>
        <p:blipFill>
          <a:blip r:embed="rId5"/>
          <a:stretch>
            <a:fillRect/>
          </a:stretch>
        </p:blipFill>
        <p:spPr>
          <a:xfrm>
            <a:off x="2769523" y="2288966"/>
            <a:ext cx="1655829" cy="110565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781" b="90000" l="0" r="100000"/>
                    </a14:imgEffect>
                  </a14:imgLayer>
                </a14:imgProps>
              </a:ext>
            </a:extLst>
          </a:blip>
          <a:stretch>
            <a:fillRect/>
          </a:stretch>
        </p:blipFill>
        <p:spPr>
          <a:xfrm>
            <a:off x="698612" y="1984076"/>
            <a:ext cx="1744674" cy="1744674"/>
          </a:xfrm>
          <a:prstGeom prst="rect">
            <a:avLst/>
          </a:prstGeom>
        </p:spPr>
      </p:pic>
      <p:pic>
        <p:nvPicPr>
          <p:cNvPr id="9" name="Picture 8"/>
          <p:cNvPicPr>
            <a:picLocks noChangeAspect="1"/>
          </p:cNvPicPr>
          <p:nvPr/>
        </p:nvPicPr>
        <p:blipFill>
          <a:blip r:embed="rId8"/>
          <a:stretch>
            <a:fillRect/>
          </a:stretch>
        </p:blipFill>
        <p:spPr>
          <a:xfrm>
            <a:off x="2758044" y="3950431"/>
            <a:ext cx="1661804" cy="1287500"/>
          </a:xfrm>
          <a:prstGeom prst="rect">
            <a:avLst/>
          </a:prstGeom>
        </p:spPr>
      </p:pic>
      <p:sp>
        <p:nvSpPr>
          <p:cNvPr id="10" name="Rectangle 9"/>
          <p:cNvSpPr/>
          <p:nvPr/>
        </p:nvSpPr>
        <p:spPr>
          <a:xfrm>
            <a:off x="1221286" y="3482150"/>
            <a:ext cx="2655150" cy="523220"/>
          </a:xfrm>
          <a:prstGeom prst="rect">
            <a:avLst/>
          </a:prstGeom>
          <a:noFill/>
        </p:spPr>
        <p:txBody>
          <a:bodyPr wrap="square" lIns="91440" tIns="45720" rIns="91440" bIns="45720">
            <a:spAutoFit/>
          </a:bodyPr>
          <a:lstStyle/>
          <a:p>
            <a:pPr algn="ctr"/>
            <a:r>
              <a:rPr lang="en-US" sz="28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transport()</a:t>
            </a:r>
            <a:endParaRPr lang="en-US" sz="28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2961700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90042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Duck Typing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617168" y="2706321"/>
            <a:ext cx="5964198" cy="2185214"/>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Duck Typing </a:t>
            </a:r>
            <a:r>
              <a:rPr lang="en-US" sz="1100" dirty="0" smtClean="0">
                <a:solidFill>
                  <a:srgbClr val="E7E6E6">
                    <a:lumMod val="50000"/>
                  </a:srgbClr>
                </a:solidFill>
                <a:latin typeface="Oxygen" panose="02000503000000000000" pitchFamily="2" charset="0"/>
              </a:rPr>
              <a:t>is an idea of assigning types to classes based on similar methods</a:t>
            </a:r>
            <a:endParaRPr lang="en-US" sz="12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Python is a dynamically </a:t>
            </a:r>
            <a:r>
              <a:rPr lang="en-US" sz="1100" dirty="0">
                <a:solidFill>
                  <a:srgbClr val="E7E6E6">
                    <a:lumMod val="50000"/>
                  </a:srgbClr>
                </a:solidFill>
                <a:latin typeface="Oxygen" panose="02000503000000000000" pitchFamily="2" charset="0"/>
              </a:rPr>
              <a:t>typed </a:t>
            </a:r>
            <a:r>
              <a:rPr lang="en-US" sz="1100" dirty="0" smtClean="0">
                <a:solidFill>
                  <a:srgbClr val="E7E6E6">
                    <a:lumMod val="50000"/>
                  </a:srgbClr>
                </a:solidFill>
                <a:latin typeface="Oxygen" panose="02000503000000000000" pitchFamily="2" charset="0"/>
              </a:rPr>
              <a:t>language which dictates:</a:t>
            </a:r>
          </a:p>
          <a:p>
            <a:pPr marL="1543050" lvl="4" indent="-171450">
              <a:lnSpc>
                <a:spcPct val="200000"/>
              </a:lnSpc>
              <a:buFont typeface="Wingdings" panose="05000000000000000000" pitchFamily="2" charset="2"/>
              <a:buChar char="Ø"/>
            </a:pPr>
            <a:r>
              <a:rPr lang="en-US" sz="1100" dirty="0">
                <a:solidFill>
                  <a:srgbClr val="E7E6E6">
                    <a:lumMod val="50000"/>
                  </a:srgbClr>
                </a:solidFill>
                <a:latin typeface="Oxygen" panose="02000503000000000000" pitchFamily="2" charset="0"/>
              </a:rPr>
              <a:t>T</a:t>
            </a:r>
            <a:r>
              <a:rPr lang="en-US" sz="1100" dirty="0" smtClean="0">
                <a:solidFill>
                  <a:srgbClr val="E7E6E6">
                    <a:lumMod val="50000"/>
                  </a:srgbClr>
                </a:solidFill>
                <a:latin typeface="Oxygen" panose="02000503000000000000" pitchFamily="2" charset="0"/>
              </a:rPr>
              <a:t>he </a:t>
            </a:r>
            <a:r>
              <a:rPr lang="en-US" sz="1100" dirty="0">
                <a:solidFill>
                  <a:srgbClr val="E7E6E6">
                    <a:lumMod val="50000"/>
                  </a:srgbClr>
                </a:solidFill>
                <a:latin typeface="Oxygen" panose="02000503000000000000" pitchFamily="2" charset="0"/>
              </a:rPr>
              <a:t>type or class of an object is determined by its </a:t>
            </a:r>
            <a:r>
              <a:rPr lang="en-US" sz="1100" dirty="0" smtClean="0">
                <a:solidFill>
                  <a:srgbClr val="E7E6E6">
                    <a:lumMod val="50000"/>
                  </a:srgbClr>
                </a:solidFill>
                <a:latin typeface="Oxygen" panose="02000503000000000000" pitchFamily="2" charset="0"/>
              </a:rPr>
              <a:t>behavior</a:t>
            </a:r>
          </a:p>
          <a:p>
            <a:pPr marL="1543050" lvl="4"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Declaring the type of an object explicitly is unnecessary</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2" name="Rectangle 1"/>
          <p:cNvSpPr/>
          <p:nvPr/>
        </p:nvSpPr>
        <p:spPr>
          <a:xfrm>
            <a:off x="1530000" y="1975446"/>
            <a:ext cx="9097362" cy="584775"/>
          </a:xfrm>
          <a:prstGeom prst="rect">
            <a:avLst/>
          </a:prstGeom>
          <a:noFill/>
        </p:spPr>
        <p:txBody>
          <a:bodyPr wrap="none" lIns="91440" tIns="45720" rIns="91440" bIns="45720">
            <a:spAutoFit/>
          </a:bodyPr>
          <a:lstStyle/>
          <a:p>
            <a:pPr algn="ct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"If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it looks like a duck, swims like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and quacks like a duck, then it probably is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a:t>
            </a:r>
            <a:endPar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a:p>
            <a:pPr algn="ctr"/>
            <a:endPar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pic>
        <p:nvPicPr>
          <p:cNvPr id="7" name="Picture 6"/>
          <p:cNvPicPr>
            <a:picLocks noChangeAspect="1"/>
          </p:cNvPicPr>
          <p:nvPr/>
        </p:nvPicPr>
        <p:blipFill>
          <a:blip r:embed="rId4"/>
          <a:stretch>
            <a:fillRect/>
          </a:stretch>
        </p:blipFill>
        <p:spPr>
          <a:xfrm>
            <a:off x="1998127" y="3463131"/>
            <a:ext cx="1001382" cy="979129"/>
          </a:xfrm>
          <a:prstGeom prst="rect">
            <a:avLst/>
          </a:prstGeom>
        </p:spPr>
      </p:pic>
      <p:pic>
        <p:nvPicPr>
          <p:cNvPr id="9" name="Picture 8"/>
          <p:cNvPicPr>
            <a:picLocks noChangeAspect="1"/>
          </p:cNvPicPr>
          <p:nvPr/>
        </p:nvPicPr>
        <p:blipFill>
          <a:blip r:embed="rId5"/>
          <a:stretch>
            <a:fillRect/>
          </a:stretch>
        </p:blipFill>
        <p:spPr>
          <a:xfrm>
            <a:off x="810165" y="3413186"/>
            <a:ext cx="1079021" cy="1079021"/>
          </a:xfrm>
          <a:prstGeom prst="rect">
            <a:avLst/>
          </a:prstGeom>
        </p:spPr>
      </p:pic>
      <p:pic>
        <p:nvPicPr>
          <p:cNvPr id="10" name="Picture 9"/>
          <p:cNvPicPr>
            <a:picLocks noChangeAspect="1"/>
          </p:cNvPicPr>
          <p:nvPr/>
        </p:nvPicPr>
        <p:blipFill>
          <a:blip r:embed="rId6"/>
          <a:stretch>
            <a:fillRect/>
          </a:stretch>
        </p:blipFill>
        <p:spPr>
          <a:xfrm>
            <a:off x="3354269" y="3347049"/>
            <a:ext cx="1144771" cy="1144771"/>
          </a:xfrm>
          <a:prstGeom prst="rect">
            <a:avLst/>
          </a:prstGeom>
        </p:spPr>
      </p:pic>
      <p:sp>
        <p:nvSpPr>
          <p:cNvPr id="11" name="Oval Callout 10"/>
          <p:cNvSpPr/>
          <p:nvPr/>
        </p:nvSpPr>
        <p:spPr>
          <a:xfrm>
            <a:off x="4063790" y="2743060"/>
            <a:ext cx="1418681" cy="89714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bg1"/>
                </a:solidFill>
                <a:latin typeface="Oxygen" panose="02000503000000000000" pitchFamily="2" charset="0"/>
              </a:rPr>
              <a:t>QUACK!</a:t>
            </a:r>
            <a:endParaRPr lang="en-AU" sz="2400" dirty="0">
              <a:solidFill>
                <a:schemeClr val="bg1"/>
              </a:solidFill>
              <a:latin typeface="Oxygen" panose="02000503000000000000" pitchFamily="2" charset="0"/>
            </a:endParaRPr>
          </a:p>
        </p:txBody>
      </p:sp>
    </p:spTree>
    <p:extLst>
      <p:ext uri="{BB962C8B-B14F-4D97-AF65-F5344CB8AC3E}">
        <p14:creationId xmlns:p14="http://schemas.microsoft.com/office/powerpoint/2010/main" val="532542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0273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Operator Overloading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95734" y="1958724"/>
            <a:ext cx="7184432" cy="350865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Operator Overloading </a:t>
            </a:r>
            <a:r>
              <a:rPr lang="en-US" sz="1100" dirty="0" smtClean="0">
                <a:solidFill>
                  <a:srgbClr val="E7E6E6">
                    <a:lumMod val="50000"/>
                  </a:srgbClr>
                </a:solidFill>
                <a:latin typeface="Oxygen" panose="02000503000000000000" pitchFamily="2" charset="0"/>
              </a:rPr>
              <a:t>lets us define </a:t>
            </a:r>
            <a:r>
              <a:rPr lang="en-US" sz="1100" dirty="0">
                <a:solidFill>
                  <a:srgbClr val="E7E6E6">
                    <a:lumMod val="50000"/>
                  </a:srgbClr>
                </a:solidFill>
                <a:latin typeface="Oxygen" panose="02000503000000000000" pitchFamily="2" charset="0"/>
              </a:rPr>
              <a:t>how operators behave for objects </a:t>
            </a:r>
            <a:r>
              <a:rPr lang="en-US" sz="1100" dirty="0" smtClean="0">
                <a:solidFill>
                  <a:srgbClr val="E7E6E6">
                    <a:lumMod val="50000"/>
                  </a:srgbClr>
                </a:solidFill>
                <a:latin typeface="Oxygen" panose="02000503000000000000" pitchFamily="2" charset="0"/>
              </a:rPr>
              <a:t>of custom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Operators in python actually calls certain special methods behind the scene</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__add__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__sub__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__mul__</a:t>
            </a:r>
            <a:endParaRPr lang="en-US" sz="1100" b="1"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Custom operations can be defined by modifying those special methods</a:t>
            </a:r>
          </a:p>
          <a:p>
            <a:pPr marL="1600200" lvl="4" indent="-22860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For e.g. adding two objects by inducing new addition logic to </a:t>
            </a:r>
            <a:r>
              <a:rPr lang="en-US" sz="1100" b="1" dirty="0" smtClean="0">
                <a:solidFill>
                  <a:srgbClr val="E7E6E6">
                    <a:lumMod val="50000"/>
                  </a:srgbClr>
                </a:solidFill>
                <a:latin typeface="Oxygen" panose="02000503000000000000" pitchFamily="2" charset="0"/>
              </a:rPr>
              <a:t>__add__</a:t>
            </a:r>
            <a:r>
              <a:rPr lang="en-US" sz="1100" dirty="0" smtClean="0">
                <a:solidFill>
                  <a:srgbClr val="E7E6E6">
                    <a:lumMod val="50000"/>
                  </a:srgbClr>
                </a:solidFill>
                <a:latin typeface="Oxygen" panose="02000503000000000000" pitchFamily="2" charset="0"/>
              </a:rPr>
              <a:t> </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stretch>
            <a:fillRect/>
          </a:stretch>
        </p:blipFill>
        <p:spPr>
          <a:xfrm>
            <a:off x="979962" y="2879928"/>
            <a:ext cx="1943100" cy="2352675"/>
          </a:xfrm>
          <a:prstGeom prst="rect">
            <a:avLst/>
          </a:prstGeom>
        </p:spPr>
      </p:pic>
      <p:sp>
        <p:nvSpPr>
          <p:cNvPr id="4" name="Cloud Callout 3"/>
          <p:cNvSpPr/>
          <p:nvPr/>
        </p:nvSpPr>
        <p:spPr>
          <a:xfrm>
            <a:off x="1889186" y="2021809"/>
            <a:ext cx="1507679" cy="921394"/>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smtClean="0">
                <a:solidFill>
                  <a:schemeClr val="bg1"/>
                </a:solidFill>
                <a:latin typeface="Oxygen" panose="02000503000000000000" pitchFamily="2" charset="0"/>
              </a:rPr>
              <a:t>OVERLOAD…</a:t>
            </a:r>
            <a:endParaRPr lang="en-AU" sz="1000" dirty="0">
              <a:solidFill>
                <a:schemeClr val="bg1"/>
              </a:solidFill>
              <a:latin typeface="Oxygen" panose="02000503000000000000" pitchFamily="2" charset="0"/>
            </a:endParaRPr>
          </a:p>
        </p:txBody>
      </p:sp>
    </p:spTree>
    <p:extLst>
      <p:ext uri="{BB962C8B-B14F-4D97-AF65-F5344CB8AC3E}">
        <p14:creationId xmlns:p14="http://schemas.microsoft.com/office/powerpoint/2010/main" val="1497379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629691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Overloading &amp; Overriding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637293" y="2079566"/>
            <a:ext cx="8420010"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Overloading</a:t>
            </a:r>
            <a:r>
              <a:rPr lang="en-US" sz="1100" dirty="0" smtClean="0">
                <a:solidFill>
                  <a:srgbClr val="E7E6E6">
                    <a:lumMod val="50000"/>
                  </a:srgbClr>
                </a:solidFill>
                <a:latin typeface="Oxygen" panose="02000503000000000000" pitchFamily="2" charset="0"/>
              </a:rPr>
              <a:t> defines </a:t>
            </a:r>
            <a:r>
              <a:rPr lang="en-US" sz="1100" dirty="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methods with </a:t>
            </a:r>
            <a:r>
              <a:rPr lang="en-US" sz="1100" dirty="0">
                <a:solidFill>
                  <a:srgbClr val="E7E6E6">
                    <a:lumMod val="50000"/>
                  </a:srgbClr>
                </a:solidFill>
                <a:latin typeface="Oxygen" panose="02000503000000000000" pitchFamily="2" charset="0"/>
              </a:rPr>
              <a:t>the same name but different parameters</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Compile time</a:t>
            </a:r>
            <a:r>
              <a:rPr lang="en-US" sz="1100" dirty="0" smtClean="0">
                <a:solidFill>
                  <a:srgbClr val="E7E6E6">
                    <a:lumMod val="50000"/>
                  </a:srgbClr>
                </a:solidFill>
                <a:latin typeface="Oxygen" panose="02000503000000000000" pitchFamily="2" charset="0"/>
              </a:rPr>
              <a:t> Polymorphism</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Is implemented within the same 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default which makes the latest definition valid for the overloaded method</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a:t>
            </a:r>
            <a:r>
              <a:rPr lang="en-US" sz="1200" b="1" dirty="0">
                <a:solidFill>
                  <a:srgbClr val="E7E6E6">
                    <a:lumMod val="50000"/>
                  </a:srgbClr>
                </a:solidFill>
                <a:latin typeface="Oxygen" panose="02000503000000000000" pitchFamily="2" charset="0"/>
              </a:rPr>
              <a:t>Overriding </a:t>
            </a:r>
            <a:r>
              <a:rPr lang="en-US" sz="1100" dirty="0" smtClean="0">
                <a:solidFill>
                  <a:srgbClr val="E7E6E6">
                    <a:lumMod val="50000"/>
                  </a:srgbClr>
                </a:solidFill>
                <a:latin typeface="Oxygen" panose="02000503000000000000" pitchFamily="2" charset="0"/>
              </a:rPr>
              <a:t>defines a </a:t>
            </a:r>
            <a:r>
              <a:rPr lang="en-US" sz="1100" dirty="0">
                <a:solidFill>
                  <a:srgbClr val="E7E6E6">
                    <a:lumMod val="50000"/>
                  </a:srgbClr>
                </a:solidFill>
                <a:latin typeface="Oxygen" panose="02000503000000000000" pitchFamily="2" charset="0"/>
              </a:rPr>
              <a:t>new implementation for a method in a subclass that already exists in the parent class</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Run time </a:t>
            </a:r>
            <a:r>
              <a:rPr lang="en-US" sz="1100" dirty="0" smtClean="0">
                <a:solidFill>
                  <a:srgbClr val="E7E6E6">
                    <a:lumMod val="50000"/>
                  </a:srgbClr>
                </a:solidFill>
                <a:latin typeface="Oxygen" panose="02000503000000000000" pitchFamily="2" charset="0"/>
              </a:rPr>
              <a:t>Polymorphism</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Works within at least two classes (or more) related via inheritance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Methods must have same name</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and parameters</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6" name="Arc 5"/>
          <p:cNvSpPr/>
          <p:nvPr/>
        </p:nvSpPr>
        <p:spPr>
          <a:xfrm rot="2754293">
            <a:off x="303981" y="1764148"/>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13" name="Arc 12"/>
          <p:cNvSpPr/>
          <p:nvPr/>
        </p:nvSpPr>
        <p:spPr>
          <a:xfrm rot="2754293">
            <a:off x="324113" y="3704247"/>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grpSp>
        <p:nvGrpSpPr>
          <p:cNvPr id="44" name="Group 43"/>
          <p:cNvGrpSpPr/>
          <p:nvPr/>
        </p:nvGrpSpPr>
        <p:grpSpPr>
          <a:xfrm>
            <a:off x="512077" y="2047687"/>
            <a:ext cx="2388795" cy="3714421"/>
            <a:chOff x="529330" y="2306124"/>
            <a:chExt cx="2388795" cy="3714421"/>
          </a:xfrm>
        </p:grpSpPr>
        <p:cxnSp>
          <p:nvCxnSpPr>
            <p:cNvPr id="28" name="Straight Connector 27"/>
            <p:cNvCxnSpPr/>
            <p:nvPr/>
          </p:nvCxnSpPr>
          <p:spPr>
            <a:xfrm flipH="1">
              <a:off x="1152659" y="2306124"/>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1152657" y="2942259"/>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a:off x="1169909" y="2941609"/>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flipV="1">
              <a:off x="1169474" y="2668859"/>
              <a:ext cx="1513340" cy="2727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p:nvPr/>
          </p:nvCxnSpPr>
          <p:spPr>
            <a:xfrm>
              <a:off x="1170308" y="2946975"/>
              <a:ext cx="1486628" cy="2576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0" name="Group 39"/>
            <p:cNvGrpSpPr/>
            <p:nvPr/>
          </p:nvGrpSpPr>
          <p:grpSpPr>
            <a:xfrm>
              <a:off x="1173517" y="4237885"/>
              <a:ext cx="1533040" cy="1272493"/>
              <a:chOff x="1198661" y="3887632"/>
              <a:chExt cx="1533040" cy="1272493"/>
            </a:xfrm>
          </p:grpSpPr>
          <p:cxnSp>
            <p:nvCxnSpPr>
              <p:cNvPr id="23" name="Straight Connector 22"/>
              <p:cNvCxnSpPr/>
              <p:nvPr/>
            </p:nvCxnSpPr>
            <p:spPr>
              <a:xfrm flipH="1">
                <a:off x="1198661" y="3887632"/>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a:off x="1198661" y="4532390"/>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Arrow Connector 38"/>
              <p:cNvCxnSpPr/>
              <p:nvPr/>
            </p:nvCxnSpPr>
            <p:spPr>
              <a:xfrm>
                <a:off x="1218796" y="4525991"/>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1" name="Rectangle 40"/>
            <p:cNvSpPr/>
            <p:nvPr/>
          </p:nvSpPr>
          <p:spPr>
            <a:xfrm>
              <a:off x="1658725" y="4853179"/>
              <a:ext cx="267419"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2" name="Rectangle 41"/>
            <p:cNvSpPr/>
            <p:nvPr/>
          </p:nvSpPr>
          <p:spPr>
            <a:xfrm>
              <a:off x="687802" y="5558880"/>
              <a:ext cx="208101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OVERRIDING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43" name="Rectangle 42"/>
            <p:cNvSpPr/>
            <p:nvPr/>
          </p:nvSpPr>
          <p:spPr>
            <a:xfrm>
              <a:off x="529330" y="3649150"/>
              <a:ext cx="2388795"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OVERLOADING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grpSp>
    </p:spTree>
    <p:extLst>
      <p:ext uri="{BB962C8B-B14F-4D97-AF65-F5344CB8AC3E}">
        <p14:creationId xmlns:p14="http://schemas.microsoft.com/office/powerpoint/2010/main" val="102996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62044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Abstract Methods &amp; Classes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422961" y="1761600"/>
            <a:ext cx="5506707"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Methods </a:t>
            </a:r>
            <a:r>
              <a:rPr lang="en-US" sz="1100" dirty="0" smtClean="0">
                <a:solidFill>
                  <a:srgbClr val="E7E6E6">
                    <a:lumMod val="50000"/>
                  </a:srgbClr>
                </a:solidFill>
                <a:latin typeface="Oxygen" panose="02000503000000000000" pitchFamily="2" charset="0"/>
              </a:rPr>
              <a:t>are declared but not implemented</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using </a:t>
            </a:r>
            <a:r>
              <a:rPr lang="en-US" sz="1100" b="1" dirty="0" smtClean="0">
                <a:solidFill>
                  <a:srgbClr val="E7E6E6">
                    <a:lumMod val="50000"/>
                  </a:srgbClr>
                </a:solidFill>
                <a:latin typeface="Oxygen" panose="02000503000000000000" pitchFamily="2" charset="0"/>
              </a:rPr>
              <a:t>@abstractmethod </a:t>
            </a:r>
            <a:r>
              <a:rPr lang="en-US" sz="1100" dirty="0" smtClean="0">
                <a:solidFill>
                  <a:srgbClr val="E7E6E6">
                    <a:lumMod val="50000"/>
                  </a:srgbClr>
                </a:solidFill>
                <a:latin typeface="Oxygen" panose="02000503000000000000" pitchFamily="2" charset="0"/>
              </a:rPr>
              <a:t>decorator</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Need to import </a:t>
            </a:r>
            <a:r>
              <a:rPr lang="en-US" sz="1100" b="1" dirty="0" smtClean="0">
                <a:solidFill>
                  <a:srgbClr val="E7E6E6">
                    <a:lumMod val="50000"/>
                  </a:srgbClr>
                </a:solidFill>
                <a:latin typeface="Oxygen" panose="02000503000000000000" pitchFamily="2" charset="0"/>
              </a:rPr>
              <a:t>ABC </a:t>
            </a:r>
            <a:r>
              <a:rPr lang="en-US" sz="1100" dirty="0" smtClean="0">
                <a:solidFill>
                  <a:srgbClr val="E7E6E6">
                    <a:lumMod val="50000"/>
                  </a:srgbClr>
                </a:solidFill>
                <a:latin typeface="Oxygen" panose="02000503000000000000" pitchFamily="2" charset="0"/>
              </a:rPr>
              <a:t>(Abstract Base Classes) module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default</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Classes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classes that contain at least one abstract method</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Used for building </a:t>
            </a:r>
            <a:r>
              <a:rPr lang="en-US" sz="1100" b="1" dirty="0" smtClean="0">
                <a:solidFill>
                  <a:srgbClr val="E7E6E6">
                    <a:lumMod val="50000"/>
                  </a:srgbClr>
                </a:solidFill>
                <a:latin typeface="Oxygen" panose="02000503000000000000" pitchFamily="2" charset="0"/>
              </a:rPr>
              <a:t>API </a:t>
            </a:r>
            <a:r>
              <a:rPr lang="en-US" sz="1100" dirty="0" smtClean="0">
                <a:solidFill>
                  <a:srgbClr val="E7E6E6">
                    <a:lumMod val="50000"/>
                  </a:srgbClr>
                </a:solidFill>
                <a:latin typeface="Oxygen" panose="02000503000000000000" pitchFamily="2" charset="0"/>
              </a:rPr>
              <a:t>(Application Program Interface)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Serves as a blueprint for other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can not be created from them</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duotone>
              <a:schemeClr val="accent2">
                <a:shade val="45000"/>
                <a:satMod val="135000"/>
              </a:schemeClr>
              <a:prstClr val="white"/>
            </a:duotone>
          </a:blip>
          <a:stretch>
            <a:fillRect/>
          </a:stretch>
        </p:blipFill>
        <p:spPr>
          <a:xfrm>
            <a:off x="767999" y="2287028"/>
            <a:ext cx="3750382" cy="2500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175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64729" y="-2639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8760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Dictionaries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935637" y="2334048"/>
            <a:ext cx="4528867" cy="249299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Dictionaries: { key : value }</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Key must be unique and immutable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Key can ne numeric or non-numeric</a:t>
            </a:r>
            <a:endParaRPr lang="en-AU" sz="1100"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Access values through key/get( )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zip 2 lists (key-list &amp; value-list) to form a dictionary</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Real Life dictionaries can have nested lists, tuples, sets &amp;</a:t>
            </a:r>
          </a:p>
          <a:p>
            <a:pPr lvl="1">
              <a:lnSpc>
                <a:spcPct val="200000"/>
              </a:lnSpc>
            </a:pP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    other dictionaries inside</a:t>
            </a:r>
          </a:p>
        </p:txBody>
      </p:sp>
      <p:pic>
        <p:nvPicPr>
          <p:cNvPr id="12" name="Picture 11"/>
          <p:cNvPicPr>
            <a:picLocks noChangeAspect="1"/>
          </p:cNvPicPr>
          <p:nvPr/>
        </p:nvPicPr>
        <p:blipFill>
          <a:blip r:embed="rId3"/>
          <a:stretch>
            <a:fillRect/>
          </a:stretch>
        </p:blipFill>
        <p:spPr>
          <a:xfrm>
            <a:off x="1036206" y="2043864"/>
            <a:ext cx="5446846" cy="3073359"/>
          </a:xfrm>
          <a:prstGeom prst="rect">
            <a:avLst/>
          </a:prstGeom>
        </p:spPr>
      </p:pic>
    </p:spTree>
    <p:extLst>
      <p:ext uri="{BB962C8B-B14F-4D97-AF65-F5344CB8AC3E}">
        <p14:creationId xmlns:p14="http://schemas.microsoft.com/office/powerpoint/2010/main" val="14142726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589444"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675819" y="1822312"/>
            <a:ext cx="4253192"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Variables Trivia: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num = 3</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id(num)</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name = ‘Rupa’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id(name)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Two variables assigned same values: a = 5, b=5 </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id(a) will therefore point to the same memory as id(b)</a:t>
            </a:r>
            <a:endParaRPr lang="en-AU" sz="1100" dirty="0">
              <a:solidFill>
                <a:schemeClr val="bg2">
                  <a:lumMod val="50000"/>
                </a:schemeClr>
              </a:solidFill>
              <a:latin typeface="Oxygen" panose="02000503000000000000" pitchFamily="2" charset="0"/>
            </a:endParaRPr>
          </a:p>
        </p:txBody>
      </p:sp>
      <p:pic>
        <p:nvPicPr>
          <p:cNvPr id="13" name="Picture 12"/>
          <p:cNvPicPr>
            <a:picLocks noChangeAspect="1"/>
          </p:cNvPicPr>
          <p:nvPr/>
        </p:nvPicPr>
        <p:blipFill>
          <a:blip r:embed="rId3"/>
          <a:stretch>
            <a:fillRect/>
          </a:stretch>
        </p:blipFill>
        <p:spPr>
          <a:xfrm>
            <a:off x="2563883" y="2297712"/>
            <a:ext cx="2222888" cy="3409019"/>
          </a:xfrm>
          <a:prstGeom prst="rect">
            <a:avLst/>
          </a:prstGeom>
        </p:spPr>
      </p:pic>
      <p:cxnSp>
        <p:nvCxnSpPr>
          <p:cNvPr id="6" name="Straight Arrow Connector 5"/>
          <p:cNvCxnSpPr/>
          <p:nvPr/>
        </p:nvCxnSpPr>
        <p:spPr>
          <a:xfrm flipH="1">
            <a:off x="3436151" y="2351636"/>
            <a:ext cx="2701240" cy="7176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34100" y="2670508"/>
            <a:ext cx="1405834" cy="3840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413075" y="3015751"/>
            <a:ext cx="2701240" cy="7148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708481" y="3336190"/>
            <a:ext cx="1428910" cy="378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413076" y="3661627"/>
            <a:ext cx="2701239" cy="7150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708481" y="3997439"/>
            <a:ext cx="1398400" cy="363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75819" y="4276893"/>
            <a:ext cx="3988368"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Constants: </a:t>
            </a:r>
          </a:p>
          <a:p>
            <a:pPr lvl="1">
              <a:lnSpc>
                <a:spcPct val="150000"/>
              </a:lnSpc>
            </a:pPr>
            <a:r>
              <a:rPr lang="en-US" sz="1100" dirty="0" smtClean="0">
                <a:solidFill>
                  <a:schemeClr val="bg2">
                    <a:lumMod val="50000"/>
                  </a:schemeClr>
                </a:solidFill>
                <a:latin typeface="Oxygen" panose="02000503000000000000" pitchFamily="2" charset="0"/>
              </a:rPr>
              <a:t>Actually </a:t>
            </a:r>
            <a:r>
              <a:rPr lang="en-US" sz="1100" dirty="0">
                <a:solidFill>
                  <a:schemeClr val="bg2">
                    <a:lumMod val="50000"/>
                  </a:schemeClr>
                </a:solidFill>
                <a:latin typeface="Oxygen" panose="02000503000000000000" pitchFamily="2" charset="0"/>
              </a:rPr>
              <a:t>variables with names in CAPS e.g. PI = 3.14</a:t>
            </a:r>
          </a:p>
        </p:txBody>
      </p:sp>
      <p:sp>
        <p:nvSpPr>
          <p:cNvPr id="29" name="TextBox 28"/>
          <p:cNvSpPr txBox="1"/>
          <p:nvPr/>
        </p:nvSpPr>
        <p:spPr>
          <a:xfrm>
            <a:off x="5675819" y="4868845"/>
            <a:ext cx="4611744"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Garbage Collection:</a:t>
            </a:r>
          </a:p>
          <a:p>
            <a:pPr lvl="1">
              <a:lnSpc>
                <a:spcPct val="150000"/>
              </a:lnSpc>
            </a:pPr>
            <a:r>
              <a:rPr lang="en-US" sz="1100" dirty="0" smtClean="0">
                <a:solidFill>
                  <a:schemeClr val="bg2">
                    <a:lumMod val="50000"/>
                  </a:schemeClr>
                </a:solidFill>
                <a:latin typeface="Oxygen" panose="02000503000000000000" pitchFamily="2" charset="0"/>
              </a:rPr>
              <a:t>Unused objects and variables are garbage collected by Python</a:t>
            </a:r>
          </a:p>
        </p:txBody>
      </p:sp>
    </p:spTree>
    <p:extLst>
      <p:ext uri="{BB962C8B-B14F-4D97-AF65-F5344CB8AC3E}">
        <p14:creationId xmlns:p14="http://schemas.microsoft.com/office/powerpoint/2010/main" val="763798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14756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t>
            </a:r>
            <a:r>
              <a:rPr lang="en-US" b="1" cap="small" dirty="0">
                <a:solidFill>
                  <a:schemeClr val="bg2">
                    <a:lumMod val="75000"/>
                  </a:schemeClr>
                </a:solidFill>
                <a:latin typeface="Oxygen" panose="02000503000000000000" pitchFamily="2" charset="0"/>
                <a:cs typeface="Arial" panose="020B0604020202020204" pitchFamily="34" charset="0"/>
              </a:rPr>
              <a:t>Data Types &amp; </a:t>
            </a:r>
            <a:r>
              <a:rPr lang="en-US" b="1" cap="small" dirty="0" smtClean="0">
                <a:solidFill>
                  <a:schemeClr val="bg2">
                    <a:lumMod val="75000"/>
                  </a:schemeClr>
                </a:solidFill>
                <a:latin typeface="Oxygen" panose="02000503000000000000" pitchFamily="2" charset="0"/>
                <a:cs typeface="Arial" panose="020B0604020202020204" pitchFamily="34" charset="0"/>
              </a:rPr>
              <a:t>Operators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090438" y="1502906"/>
            <a:ext cx="2957343" cy="460126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Data Types:</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None:</a:t>
            </a:r>
            <a:r>
              <a:rPr lang="en-US" sz="1100" dirty="0" smtClean="0">
                <a:solidFill>
                  <a:schemeClr val="bg2">
                    <a:lumMod val="50000"/>
                  </a:schemeClr>
                </a:solidFill>
                <a:latin typeface="Oxygen" panose="02000503000000000000" pitchFamily="2" charset="0"/>
              </a:rPr>
              <a:t> var not assigned (null)</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Numeric:</a:t>
            </a:r>
            <a:r>
              <a:rPr lang="en-US" sz="1100" dirty="0" smtClean="0">
                <a:solidFill>
                  <a:schemeClr val="bg2">
                    <a:lumMod val="50000"/>
                  </a:schemeClr>
                </a:solidFill>
                <a:latin typeface="Oxygen" panose="02000503000000000000" pitchFamily="2" charset="0"/>
              </a:rPr>
              <a:t> </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Int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Float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Complex    </a:t>
            </a:r>
            <a:r>
              <a:rPr lang="en-US" sz="1100" dirty="0" smtClean="0">
                <a:solidFill>
                  <a:schemeClr val="bg2">
                    <a:lumMod val="50000"/>
                  </a:schemeClr>
                </a:solidFill>
                <a:latin typeface="Oxygen" panose="02000503000000000000" pitchFamily="2" charset="0"/>
              </a:rPr>
              <a:t>  e.g. 6+4.5j</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Bool</a:t>
            </a:r>
            <a:r>
              <a:rPr lang="en-US" sz="1100" dirty="0" smtClean="0">
                <a:solidFill>
                  <a:schemeClr val="bg2">
                    <a:lumMod val="50000"/>
                  </a:schemeClr>
                </a:solidFill>
                <a:latin typeface="Oxygen" panose="02000503000000000000" pitchFamily="2" charset="0"/>
              </a:rPr>
              <a:t>              True, False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List</a:t>
            </a:r>
            <a:r>
              <a:rPr lang="en-US" sz="1100" dirty="0" smtClean="0">
                <a:solidFill>
                  <a:schemeClr val="bg2">
                    <a:lumMod val="50000"/>
                  </a:scheme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Tuple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Set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String</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Range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Dictionary</a:t>
            </a:r>
            <a:endParaRPr lang="en-US" sz="1100" b="1" dirty="0">
              <a:solidFill>
                <a:schemeClr val="bg2">
                  <a:lumMod val="50000"/>
                </a:schemeClr>
              </a:solidFill>
              <a:latin typeface="Oxygen" panose="02000503000000000000" pitchFamily="2" charset="0"/>
            </a:endParaRPr>
          </a:p>
          <a:p>
            <a:pPr>
              <a:lnSpc>
                <a:spcPct val="300000"/>
              </a:lnSpc>
            </a:pPr>
            <a:r>
              <a:rPr lang="en-US" sz="1000" dirty="0" smtClean="0">
                <a:solidFill>
                  <a:schemeClr val="bg2">
                    <a:lumMod val="50000"/>
                  </a:schemeClr>
                </a:solidFill>
                <a:latin typeface="Oxygen" panose="02000503000000000000" pitchFamily="2" charset="0"/>
              </a:rPr>
              <a:t>** Character data type absent in Python</a:t>
            </a:r>
            <a:endParaRPr lang="en-AU" sz="1000" dirty="0">
              <a:solidFill>
                <a:schemeClr val="bg2">
                  <a:lumMod val="50000"/>
                </a:schemeClr>
              </a:solidFill>
              <a:latin typeface="Oxygen" panose="02000503000000000000" pitchFamily="2" charset="0"/>
            </a:endParaRPr>
          </a:p>
        </p:txBody>
      </p:sp>
      <p:sp>
        <p:nvSpPr>
          <p:cNvPr id="5" name="TextBox 4"/>
          <p:cNvSpPr txBox="1"/>
          <p:nvPr/>
        </p:nvSpPr>
        <p:spPr>
          <a:xfrm rot="5400000">
            <a:off x="4007132" y="4215433"/>
            <a:ext cx="808235" cy="261610"/>
          </a:xfrm>
          <a:prstGeom prst="rect">
            <a:avLst/>
          </a:prstGeom>
          <a:noFill/>
        </p:spPr>
        <p:txBody>
          <a:bodyPr wrap="none" rtlCol="0">
            <a:spAutoFit/>
          </a:bodyPr>
          <a:lstStyle/>
          <a:p>
            <a:r>
              <a:rPr lang="en-US" sz="1100" dirty="0" smtClean="0">
                <a:solidFill>
                  <a:schemeClr val="tx1">
                    <a:lumMod val="65000"/>
                    <a:lumOff val="35000"/>
                  </a:schemeClr>
                </a:solidFill>
                <a:latin typeface="Oxygen" panose="02000503000000000000" pitchFamily="2" charset="0"/>
              </a:rPr>
              <a:t>Sequence</a:t>
            </a:r>
            <a:endParaRPr lang="en-AU" sz="1100" dirty="0">
              <a:solidFill>
                <a:schemeClr val="tx1">
                  <a:lumMod val="65000"/>
                  <a:lumOff val="35000"/>
                </a:schemeClr>
              </a:solidFill>
              <a:latin typeface="Oxygen" panose="02000503000000000000" pitchFamily="2" charset="0"/>
            </a:endParaRPr>
          </a:p>
        </p:txBody>
      </p:sp>
      <p:cxnSp>
        <p:nvCxnSpPr>
          <p:cNvPr id="10" name="Straight Arrow Connector 9"/>
          <p:cNvCxnSpPr/>
          <p:nvPr/>
        </p:nvCxnSpPr>
        <p:spPr>
          <a:xfrm flipH="1" flipV="1">
            <a:off x="4514293" y="3646922"/>
            <a:ext cx="1152" cy="14457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75248" y="1503172"/>
            <a:ext cx="5357004"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Types of Operators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Arithmetic </a:t>
            </a:r>
            <a:r>
              <a:rPr lang="en-US" sz="1100" dirty="0" smtClean="0">
                <a:solidFill>
                  <a:schemeClr val="bg2">
                    <a:lumMod val="50000"/>
                  </a:schemeClr>
                </a:solidFill>
                <a:latin typeface="Oxygen" panose="02000503000000000000" pitchFamily="2" charset="0"/>
              </a:rPr>
              <a:t>     e.g. + - * / % etc.</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Assignment    </a:t>
            </a:r>
            <a:r>
              <a:rPr lang="en-US" sz="1100" dirty="0" smtClean="0">
                <a:solidFill>
                  <a:schemeClr val="bg2">
                    <a:lumMod val="50000"/>
                  </a:schemeClr>
                </a:solidFill>
                <a:latin typeface="Oxygen" panose="02000503000000000000" pitchFamily="2" charset="0"/>
              </a:rPr>
              <a:t>assigning values (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Relational       </a:t>
            </a:r>
            <a:r>
              <a:rPr lang="en-US" sz="1100" dirty="0" smtClean="0">
                <a:solidFill>
                  <a:schemeClr val="bg2">
                    <a:lumMod val="50000"/>
                  </a:schemeClr>
                </a:solidFill>
                <a:latin typeface="Oxygen" panose="02000503000000000000" pitchFamily="2" charset="0"/>
              </a:rPr>
              <a:t>compare two variables ( “&gt;”  “&lt;“  “==“  “&gt;=“  “&lt;=“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Logical             </a:t>
            </a:r>
            <a:r>
              <a:rPr lang="en-US" sz="1100" dirty="0" smtClean="0">
                <a:solidFill>
                  <a:schemeClr val="bg2">
                    <a:lumMod val="50000"/>
                  </a:schemeClr>
                </a:solidFill>
                <a:latin typeface="Oxygen" panose="02000503000000000000" pitchFamily="2" charset="0"/>
              </a:rPr>
              <a:t>“AND”  “OR”  “NOT”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Unary               </a:t>
            </a:r>
            <a:r>
              <a:rPr lang="en-US" sz="1100" dirty="0" smtClean="0">
                <a:solidFill>
                  <a:schemeClr val="bg2">
                    <a:lumMod val="50000"/>
                  </a:schemeClr>
                </a:solidFill>
                <a:latin typeface="Oxygen" panose="02000503000000000000" pitchFamily="2" charset="0"/>
              </a:rPr>
              <a:t>negating a value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Bitwise</a:t>
            </a:r>
            <a:r>
              <a:rPr lang="en-US" sz="1100" dirty="0" smtClean="0">
                <a:solidFill>
                  <a:schemeClr val="bg2">
                    <a:lumMod val="50000"/>
                  </a:schemeClr>
                </a:solidFill>
                <a:latin typeface="Oxygen" panose="02000503000000000000" pitchFamily="2" charset="0"/>
              </a:rPr>
              <a:t>             “XOR”  “&lt;&lt;”  “&gt;&gt;”  etc.</a:t>
            </a:r>
            <a:endParaRPr lang="en-US" sz="1100" b="1" dirty="0" smtClean="0">
              <a:solidFill>
                <a:schemeClr val="bg2">
                  <a:lumMod val="50000"/>
                </a:schemeClr>
              </a:solidFill>
              <a:latin typeface="Oxygen" panose="02000503000000000000" pitchFamily="2" charset="0"/>
            </a:endParaRPr>
          </a:p>
        </p:txBody>
      </p:sp>
      <p:pic>
        <p:nvPicPr>
          <p:cNvPr id="3074" name="Picture 2" descr="Learn Coding With Fun Byte-Sized Comics – Potato Pir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804" y="2579738"/>
            <a:ext cx="2203380" cy="22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017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20499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Number System</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013673" y="3921479"/>
            <a:ext cx="4519180" cy="2616101"/>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print(num)</a:t>
            </a:r>
            <a:r>
              <a:rPr lang="en-US" sz="1200" dirty="0">
                <a:solidFill>
                  <a:schemeClr val="bg2">
                    <a:lumMod val="50000"/>
                  </a:schemeClr>
                </a:solidFill>
                <a:latin typeface="Oxygen" panose="02000503000000000000" pitchFamily="2" charset="0"/>
              </a:rPr>
              <a:t>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Binary</a:t>
            </a: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print(bin(num))    </a:t>
            </a:r>
            <a:r>
              <a:rPr lang="en-US" sz="1100" dirty="0">
                <a:solidFill>
                  <a:schemeClr val="bg2">
                    <a:lumMod val="50000"/>
                  </a:schemeClr>
                </a:solidFill>
                <a:latin typeface="Oxygen" panose="02000503000000000000" pitchFamily="2" charset="0"/>
              </a:rPr>
              <a:t>Binary to Decimal</a:t>
            </a:r>
            <a:r>
              <a:rPr lang="en-US" sz="1200" dirty="0">
                <a:solidFill>
                  <a:schemeClr val="bg2">
                    <a:lumMod val="50000"/>
                  </a:schemeClr>
                </a:solidFill>
                <a:latin typeface="Oxygen" panose="02000503000000000000" pitchFamily="2" charset="0"/>
              </a:rPr>
              <a:t> </a:t>
            </a:r>
            <a:r>
              <a:rPr lang="en-US" sz="1200" b="1" dirty="0">
                <a:solidFill>
                  <a:schemeClr val="bg2">
                    <a:lumMod val="50000"/>
                  </a:schemeClr>
                </a:solidFill>
                <a:latin typeface="Oxygen" panose="02000503000000000000" pitchFamily="2" charset="0"/>
              </a:rPr>
              <a:t>              </a:t>
            </a:r>
            <a:endParaRPr lang="en-US" sz="1200"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print(oct(num))</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Octal</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print(hex(num))  </a:t>
            </a:r>
            <a:r>
              <a:rPr lang="en-US" sz="12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HexaDecimal</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p:txBody>
      </p:sp>
      <p:pic>
        <p:nvPicPr>
          <p:cNvPr id="3" name="Picture 2"/>
          <p:cNvPicPr>
            <a:picLocks noChangeAspect="1"/>
          </p:cNvPicPr>
          <p:nvPr/>
        </p:nvPicPr>
        <p:blipFill>
          <a:blip r:embed="rId4"/>
          <a:stretch>
            <a:fillRect/>
          </a:stretch>
        </p:blipFill>
        <p:spPr>
          <a:xfrm>
            <a:off x="687804" y="4270075"/>
            <a:ext cx="2514958" cy="1360552"/>
          </a:xfrm>
          <a:prstGeom prst="rect">
            <a:avLst/>
          </a:prstGeom>
        </p:spPr>
      </p:pic>
      <p:pic>
        <p:nvPicPr>
          <p:cNvPr id="4" name="Picture 3"/>
          <p:cNvPicPr>
            <a:picLocks noChangeAspect="1"/>
          </p:cNvPicPr>
          <p:nvPr/>
        </p:nvPicPr>
        <p:blipFill>
          <a:blip r:embed="rId5"/>
          <a:stretch>
            <a:fillRect/>
          </a:stretch>
        </p:blipFill>
        <p:spPr>
          <a:xfrm>
            <a:off x="687804" y="1747781"/>
            <a:ext cx="2502972" cy="1407922"/>
          </a:xfrm>
          <a:prstGeom prst="rect">
            <a:avLst/>
          </a:prstGeom>
        </p:spPr>
      </p:pic>
      <p:graphicFrame>
        <p:nvGraphicFramePr>
          <p:cNvPr id="7" name="Object 6"/>
          <p:cNvGraphicFramePr>
            <a:graphicFrameLocks noChangeAspect="1"/>
          </p:cNvGraphicFramePr>
          <p:nvPr/>
        </p:nvGraphicFramePr>
        <p:xfrm>
          <a:off x="4445725" y="1302252"/>
          <a:ext cx="6621965" cy="2177642"/>
        </p:xfrm>
        <a:graphic>
          <a:graphicData uri="http://schemas.openxmlformats.org/presentationml/2006/ole">
            <mc:AlternateContent xmlns:mc="http://schemas.openxmlformats.org/markup-compatibility/2006">
              <mc:Choice xmlns:v="urn:schemas-microsoft-com:vml" Requires="v">
                <p:oleObj spid="_x0000_s2296" name="Worksheet" r:id="rId7" imgW="6103514" imgH="1653595" progId="Excel.Sheet.12">
                  <p:embed/>
                </p:oleObj>
              </mc:Choice>
              <mc:Fallback>
                <p:oleObj name="Worksheet" r:id="rId7" imgW="6103514" imgH="1653595" progId="Excel.Sheet.12">
                  <p:embed/>
                  <p:pic>
                    <p:nvPicPr>
                      <p:cNvPr id="0" name=""/>
                      <p:cNvPicPr/>
                      <p:nvPr/>
                    </p:nvPicPr>
                    <p:blipFill>
                      <a:blip r:embed="rId8"/>
                      <a:stretch>
                        <a:fillRect/>
                      </a:stretch>
                    </p:blipFill>
                    <p:spPr>
                      <a:xfrm>
                        <a:off x="4445725" y="1302252"/>
                        <a:ext cx="6621965" cy="2177642"/>
                      </a:xfrm>
                      <a:prstGeom prst="rect">
                        <a:avLst/>
                      </a:prstGeom>
                    </p:spPr>
                  </p:pic>
                </p:oleObj>
              </mc:Fallback>
            </mc:AlternateContent>
          </a:graphicData>
        </a:graphic>
      </p:graphicFrame>
    </p:spTree>
    <p:extLst>
      <p:ext uri="{BB962C8B-B14F-4D97-AF65-F5344CB8AC3E}">
        <p14:creationId xmlns:p14="http://schemas.microsoft.com/office/powerpoint/2010/main" val="19886296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7080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User Input</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368086" y="1337641"/>
            <a:ext cx="4819045" cy="1785104"/>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input(): </a:t>
            </a:r>
            <a:r>
              <a:rPr lang="en-US" sz="1100" dirty="0">
                <a:solidFill>
                  <a:schemeClr val="bg2">
                    <a:lumMod val="50000"/>
                  </a:schemeClr>
                </a:solidFill>
                <a:latin typeface="Oxygen" panose="02000503000000000000" pitchFamily="2" charset="0"/>
              </a:rPr>
              <a:t>D</a:t>
            </a:r>
            <a:r>
              <a:rPr lang="en-US" sz="1100" dirty="0" smtClean="0">
                <a:solidFill>
                  <a:schemeClr val="bg2">
                    <a:lumMod val="50000"/>
                  </a:schemeClr>
                </a:solidFill>
                <a:latin typeface="Oxygen" panose="02000503000000000000" pitchFamily="2" charset="0"/>
              </a:rPr>
              <a:t>elays the execution of program and asks user for input</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Strings, Integers, Floats, Characters and Expressions can be asked from the user by passing proper functions inside input()</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eval():</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Evaluates any mathematical expression</a:t>
            </a:r>
          </a:p>
        </p:txBody>
      </p:sp>
      <p:pic>
        <p:nvPicPr>
          <p:cNvPr id="5" name="Picture 4"/>
          <p:cNvPicPr>
            <a:picLocks noChangeAspect="1"/>
          </p:cNvPicPr>
          <p:nvPr/>
        </p:nvPicPr>
        <p:blipFill>
          <a:blip r:embed="rId3"/>
          <a:stretch>
            <a:fillRect/>
          </a:stretch>
        </p:blipFill>
        <p:spPr>
          <a:xfrm>
            <a:off x="575662" y="2599933"/>
            <a:ext cx="2514958" cy="1673590"/>
          </a:xfrm>
          <a:prstGeom prst="rect">
            <a:avLst/>
          </a:prstGeom>
        </p:spPr>
      </p:pic>
      <p:pic>
        <p:nvPicPr>
          <p:cNvPr id="9" name="Picture 8"/>
          <p:cNvPicPr>
            <a:picLocks noChangeAspect="1"/>
          </p:cNvPicPr>
          <p:nvPr/>
        </p:nvPicPr>
        <p:blipFill>
          <a:blip r:embed="rId4"/>
          <a:stretch>
            <a:fillRect/>
          </a:stretch>
        </p:blipFill>
        <p:spPr>
          <a:xfrm>
            <a:off x="3482070" y="3824951"/>
            <a:ext cx="6791545" cy="2127857"/>
          </a:xfrm>
          <a:prstGeom prst="rect">
            <a:avLst/>
          </a:prstGeom>
        </p:spPr>
      </p:pic>
    </p:spTree>
    <p:extLst>
      <p:ext uri="{BB962C8B-B14F-4D97-AF65-F5344CB8AC3E}">
        <p14:creationId xmlns:p14="http://schemas.microsoft.com/office/powerpoint/2010/main" val="3751797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3989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If Else Statement</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912215" y="1630394"/>
            <a:ext cx="4519180" cy="3877985"/>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 Statement: </a:t>
            </a:r>
            <a:r>
              <a:rPr lang="en-US" sz="1100" dirty="0" smtClean="0">
                <a:solidFill>
                  <a:schemeClr val="bg2">
                    <a:lumMod val="50000"/>
                  </a:schemeClr>
                </a:solidFill>
                <a:latin typeface="Oxygen" panose="02000503000000000000" pitchFamily="2" charset="0"/>
              </a:rPr>
              <a:t>Uses if keyword followed by condition</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If-Else Statement:</a:t>
            </a:r>
            <a:r>
              <a:rPr lang="en-US" sz="1100" dirty="0" smtClean="0">
                <a:solidFill>
                  <a:schemeClr val="bg2">
                    <a:lumMod val="50000"/>
                  </a:schemeClr>
                </a:solidFill>
                <a:latin typeface="Oxygen" panose="02000503000000000000" pitchFamily="2" charset="0"/>
              </a:rPr>
              <a:t> Used </a:t>
            </a:r>
            <a:r>
              <a:rPr lang="en-US" sz="1100" dirty="0">
                <a:solidFill>
                  <a:schemeClr val="bg2">
                    <a:lumMod val="50000"/>
                  </a:schemeClr>
                </a:solidFill>
                <a:latin typeface="Oxygen" panose="02000503000000000000" pitchFamily="2" charset="0"/>
              </a:rPr>
              <a:t>to execute both the true part and the false part of </a:t>
            </a:r>
            <a:r>
              <a:rPr lang="en-US" sz="1100" dirty="0" smtClean="0">
                <a:solidFill>
                  <a:schemeClr val="bg2">
                    <a:lumMod val="50000"/>
                  </a:schemeClr>
                </a:solidFill>
                <a:latin typeface="Oxygen" panose="02000503000000000000" pitchFamily="2" charset="0"/>
              </a:rPr>
              <a:t>a </a:t>
            </a:r>
            <a:r>
              <a:rPr lang="en-US" sz="1100" dirty="0">
                <a:solidFill>
                  <a:schemeClr val="bg2">
                    <a:lumMod val="50000"/>
                  </a:schemeClr>
                </a:solidFill>
                <a:latin typeface="Oxygen" panose="02000503000000000000" pitchFamily="2" charset="0"/>
              </a:rPr>
              <a:t>condition. If </a:t>
            </a:r>
            <a:r>
              <a:rPr lang="en-US" sz="1100" dirty="0" smtClean="0">
                <a:solidFill>
                  <a:schemeClr val="bg2">
                    <a:lumMod val="50000"/>
                  </a:schemeClr>
                </a:solidFill>
                <a:latin typeface="Oxygen" panose="02000503000000000000" pitchFamily="2" charset="0"/>
              </a:rPr>
              <a:t>true</a:t>
            </a:r>
            <a:r>
              <a:rPr lang="en-US" sz="1100" dirty="0">
                <a:solidFill>
                  <a:schemeClr val="bg2">
                    <a:lumMod val="50000"/>
                  </a:schemeClr>
                </a:solidFill>
                <a:latin typeface="Oxygen" panose="02000503000000000000" pitchFamily="2" charset="0"/>
              </a:rPr>
              <a:t>, the if block code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false, the else block code is </a:t>
            </a:r>
            <a:r>
              <a:rPr lang="en-US" sz="1100" dirty="0" smtClean="0">
                <a:solidFill>
                  <a:schemeClr val="bg2">
                    <a:lumMod val="50000"/>
                  </a:schemeClr>
                </a:solidFill>
                <a:latin typeface="Oxygen" panose="02000503000000000000" pitchFamily="2" charset="0"/>
              </a:rPr>
              <a:t>executed</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Nested If: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One or more statements </a:t>
            </a:r>
            <a:r>
              <a:rPr lang="en-US" sz="1100" dirty="0">
                <a:solidFill>
                  <a:schemeClr val="bg2">
                    <a:lumMod val="50000"/>
                  </a:schemeClr>
                </a:solidFill>
                <a:latin typeface="Oxygen" panose="02000503000000000000" pitchFamily="2" charset="0"/>
              </a:rPr>
              <a:t>present inside another if </a:t>
            </a:r>
            <a:r>
              <a:rPr lang="en-US" sz="1100" dirty="0" smtClean="0">
                <a:solidFill>
                  <a:schemeClr val="bg2">
                    <a:lumMod val="50000"/>
                  </a:schemeClr>
                </a:solidFill>
                <a:latin typeface="Oxygen" panose="02000503000000000000" pitchFamily="2" charset="0"/>
              </a:rPr>
              <a:t>statement. Used when a variable has to be processed </a:t>
            </a:r>
            <a:r>
              <a:rPr lang="en-US" sz="1100" dirty="0">
                <a:solidFill>
                  <a:schemeClr val="bg2">
                    <a:lumMod val="50000"/>
                  </a:schemeClr>
                </a:solidFill>
                <a:latin typeface="Oxygen" panose="02000503000000000000" pitchFamily="2" charset="0"/>
              </a:rPr>
              <a:t>multiple </a:t>
            </a:r>
            <a:r>
              <a:rPr lang="en-US" sz="1100" dirty="0" smtClean="0">
                <a:solidFill>
                  <a:schemeClr val="bg2">
                    <a:lumMod val="50000"/>
                  </a:schemeClr>
                </a:solidFill>
                <a:latin typeface="Oxygen" panose="02000503000000000000" pitchFamily="2" charset="0"/>
              </a:rPr>
              <a:t>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If-Elif-Else</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It </a:t>
            </a:r>
            <a:r>
              <a:rPr lang="en-US" sz="1100" dirty="0">
                <a:solidFill>
                  <a:schemeClr val="bg2">
                    <a:lumMod val="50000"/>
                  </a:schemeClr>
                </a:solidFill>
                <a:latin typeface="Oxygen" panose="02000503000000000000" pitchFamily="2" charset="0"/>
              </a:rPr>
              <a:t>checks the if statement condition. </a:t>
            </a:r>
            <a:r>
              <a:rPr lang="en-US" sz="1100" dirty="0" smtClean="0">
                <a:solidFill>
                  <a:schemeClr val="bg2">
                    <a:lumMod val="50000"/>
                  </a:schemeClr>
                </a:solidFill>
                <a:latin typeface="Oxygen" panose="02000503000000000000" pitchFamily="2" charset="0"/>
              </a:rPr>
              <a:t>If </a:t>
            </a:r>
            <a:r>
              <a:rPr lang="en-US" sz="1100" dirty="0">
                <a:solidFill>
                  <a:schemeClr val="bg2">
                    <a:lumMod val="50000"/>
                  </a:schemeClr>
                </a:solidFill>
                <a:latin typeface="Oxygen" panose="02000503000000000000" pitchFamily="2" charset="0"/>
              </a:rPr>
              <a:t>false, the elif statement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elif </a:t>
            </a:r>
            <a:r>
              <a:rPr lang="en-US" sz="1100" dirty="0" smtClean="0">
                <a:solidFill>
                  <a:schemeClr val="bg2">
                    <a:lumMod val="50000"/>
                  </a:schemeClr>
                </a:solidFill>
                <a:latin typeface="Oxygen" panose="02000503000000000000" pitchFamily="2" charset="0"/>
              </a:rPr>
              <a:t>is </a:t>
            </a:r>
            <a:r>
              <a:rPr lang="en-US" sz="1100" dirty="0">
                <a:solidFill>
                  <a:schemeClr val="bg2">
                    <a:lumMod val="50000"/>
                  </a:schemeClr>
                </a:solidFill>
                <a:latin typeface="Oxygen" panose="02000503000000000000" pitchFamily="2" charset="0"/>
              </a:rPr>
              <a:t>false, the else statement is </a:t>
            </a:r>
            <a:r>
              <a:rPr lang="en-US" sz="1100" dirty="0" smtClean="0">
                <a:solidFill>
                  <a:schemeClr val="bg2">
                    <a:lumMod val="50000"/>
                  </a:schemeClr>
                </a:solidFill>
                <a:latin typeface="Oxygen" panose="02000503000000000000" pitchFamily="2" charset="0"/>
              </a:rPr>
              <a:t>executed</a:t>
            </a:r>
          </a:p>
        </p:txBody>
      </p:sp>
      <p:pic>
        <p:nvPicPr>
          <p:cNvPr id="3" name="Picture 2"/>
          <p:cNvPicPr>
            <a:picLocks noChangeAspect="1"/>
          </p:cNvPicPr>
          <p:nvPr/>
        </p:nvPicPr>
        <p:blipFill>
          <a:blip r:embed="rId3"/>
          <a:stretch>
            <a:fillRect/>
          </a:stretch>
        </p:blipFill>
        <p:spPr>
          <a:xfrm>
            <a:off x="570060" y="2212034"/>
            <a:ext cx="3124485" cy="2737019"/>
          </a:xfrm>
          <a:prstGeom prst="rect">
            <a:avLst/>
          </a:prstGeom>
        </p:spPr>
      </p:pic>
    </p:spTree>
    <p:extLst>
      <p:ext uri="{BB962C8B-B14F-4D97-AF65-F5344CB8AC3E}">
        <p14:creationId xmlns:p14="http://schemas.microsoft.com/office/powerpoint/2010/main" val="495499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5025</TotalTime>
  <Words>3452</Words>
  <Application>Microsoft Office PowerPoint</Application>
  <PresentationFormat>Widescreen</PresentationFormat>
  <Paragraphs>584</Paragraphs>
  <Slides>36</Slides>
  <Notes>27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Calibri Light</vt:lpstr>
      <vt:lpstr>Oxygen</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478</cp:revision>
  <dcterms:created xsi:type="dcterms:W3CDTF">2023-07-05T06:29:07Z</dcterms:created>
  <dcterms:modified xsi:type="dcterms:W3CDTF">2023-11-01T11:43:37Z</dcterms:modified>
</cp:coreProperties>
</file>